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14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24.12.2015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368994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rgbClr val="002060"/>
                </a:solidFill>
                <a:latin typeface="Georgia" pitchFamily="18" charset="0"/>
              </a:rPr>
              <a:t>Сказка</a:t>
            </a:r>
            <a:endParaRPr lang="ru-RU" sz="7200" b="1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Признаки волшебной сказки: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/>
              <a:t>Герой несчастный</a:t>
            </a:r>
          </a:p>
          <a:p>
            <a:r>
              <a:rPr lang="ru-RU" sz="3600" b="1" dirty="0" smtClean="0"/>
              <a:t>Испытания в волшебном мире</a:t>
            </a:r>
          </a:p>
          <a:p>
            <a:r>
              <a:rPr lang="ru-RU" sz="3600" b="1" dirty="0" smtClean="0"/>
              <a:t>Помощники</a:t>
            </a:r>
          </a:p>
          <a:p>
            <a:r>
              <a:rPr lang="ru-RU" sz="3600" b="1" dirty="0" smtClean="0"/>
              <a:t>Волшебные предметы</a:t>
            </a:r>
          </a:p>
          <a:p>
            <a:r>
              <a:rPr lang="ru-RU" sz="3600" b="1" dirty="0" smtClean="0"/>
              <a:t>Числа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Мужик и медведь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/>
              <a:t>Русская народная сказка</a:t>
            </a:r>
          </a:p>
          <a:p>
            <a:endParaRPr lang="ru-RU" sz="3600" dirty="0" smtClean="0"/>
          </a:p>
          <a:p>
            <a:pPr>
              <a:buNone/>
            </a:pP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Определение признаков волшебной сказки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Определение признаков волшебной сказки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      </a:t>
            </a:r>
            <a:r>
              <a:rPr lang="ru-RU" b="1" dirty="0" smtClean="0">
                <a:solidFill>
                  <a:srgbClr val="002060"/>
                </a:solidFill>
              </a:rPr>
              <a:t>Задачи:</a:t>
            </a:r>
          </a:p>
          <a:p>
            <a:r>
              <a:rPr lang="ru-RU" dirty="0" smtClean="0"/>
              <a:t>Слушаем</a:t>
            </a:r>
          </a:p>
          <a:p>
            <a:r>
              <a:rPr lang="ru-RU" dirty="0" smtClean="0"/>
              <a:t>Анализируем</a:t>
            </a:r>
          </a:p>
          <a:p>
            <a:r>
              <a:rPr lang="ru-RU" dirty="0" smtClean="0"/>
              <a:t>Обсуждаем </a:t>
            </a:r>
          </a:p>
          <a:p>
            <a:r>
              <a:rPr lang="ru-RU" dirty="0" smtClean="0"/>
              <a:t>Делаем вывод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Сказка …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1026" name="Picture 2" descr="C:\Users\Admin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143116"/>
            <a:ext cx="6429420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428604"/>
            <a:ext cx="7498080" cy="1143000"/>
          </a:xfrm>
        </p:spPr>
        <p:txBody>
          <a:bodyPr/>
          <a:lstStyle/>
          <a:p>
            <a:r>
              <a:rPr lang="ru-RU" dirty="0" smtClean="0"/>
              <a:t>Новая задача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Узнать, какая это сказка</a:t>
            </a:r>
          </a:p>
          <a:p>
            <a:r>
              <a:rPr lang="ru-RU" dirty="0" smtClean="0"/>
              <a:t>Узнать её признаки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Бытовая сказка</a:t>
            </a:r>
          </a:p>
          <a:p>
            <a:r>
              <a:rPr lang="ru-RU" dirty="0" smtClean="0"/>
              <a:t>Человек полагается на свой ум</a:t>
            </a:r>
          </a:p>
          <a:p>
            <a:r>
              <a:rPr lang="ru-RU" smtClean="0"/>
              <a:t>Присутствует шутка</a:t>
            </a:r>
            <a:endParaRPr lang="ru-RU" dirty="0" smtClean="0"/>
          </a:p>
          <a:p>
            <a:r>
              <a:rPr lang="ru-RU" dirty="0" smtClean="0"/>
              <a:t>Появилась позднее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74</TotalTime>
  <Words>69</Words>
  <PresentationFormat>Экран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Солнцестояние</vt:lpstr>
      <vt:lpstr>Сказка</vt:lpstr>
      <vt:lpstr>Признаки волшебной сказки:</vt:lpstr>
      <vt:lpstr>Мужик и медведь</vt:lpstr>
      <vt:lpstr>Цель:</vt:lpstr>
      <vt:lpstr>Цель:</vt:lpstr>
      <vt:lpstr>Вывод:</vt:lpstr>
      <vt:lpstr>Новая задача</vt:lpstr>
      <vt:lpstr>Вывод: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Сказка</dc:title>
  <dc:creator>Admin</dc:creator>
  <cp:lastModifiedBy>Admin</cp:lastModifiedBy>
  <cp:revision>11</cp:revision>
  <dcterms:created xsi:type="dcterms:W3CDTF">2015-12-24T17:50:07Z</dcterms:created>
  <dcterms:modified xsi:type="dcterms:W3CDTF">2015-12-24T19:35:28Z</dcterms:modified>
</cp:coreProperties>
</file>