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0" r:id="rId7"/>
    <p:sldId id="266" r:id="rId8"/>
    <p:sldId id="268" r:id="rId9"/>
    <p:sldId id="265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Какое чувство у вас возникает?</a:t>
            </a:r>
            <a:endParaRPr lang="ru-RU" dirty="0"/>
          </a:p>
        </p:txBody>
      </p:sp>
      <p:pic>
        <p:nvPicPr>
          <p:cNvPr id="1026" name="Picture 2" descr="C:\Users\Admin\Desktop\милосердие\фото\DWbR-ruW4AI7gI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28862" y="1829594"/>
            <a:ext cx="4486275" cy="4067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Жалость</a:t>
            </a:r>
          </a:p>
          <a:p>
            <a:r>
              <a:rPr lang="ru-RU" sz="3600" b="1" i="1" dirty="0" smtClean="0">
                <a:solidFill>
                  <a:schemeClr val="tx2"/>
                </a:solidFill>
              </a:rPr>
              <a:t>Сострадание, сочувствие </a:t>
            </a:r>
            <a:endParaRPr lang="ru-RU" sz="3600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Сострадание, сочувствие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Участие в делах и переживаниях другого человека</a:t>
            </a:r>
          </a:p>
          <a:p>
            <a:r>
              <a:rPr lang="ru-RU" dirty="0" smtClean="0"/>
              <a:t>Действия и отношения, которые несут облегчение другому человеку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Мило</a:t>
            </a:r>
            <a:r>
              <a:rPr lang="ru-RU" dirty="0" smtClean="0">
                <a:solidFill>
                  <a:srgbClr val="FF0000"/>
                </a:solidFill>
              </a:rPr>
              <a:t>сердие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Милость сердца </a:t>
            </a:r>
          </a:p>
          <a:p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 rot="10800000">
            <a:off x="5985194" y="2173027"/>
            <a:ext cx="978408" cy="484632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2071670" y="2143116"/>
            <a:ext cx="978408" cy="484632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/>
          <p:cNvSpPr/>
          <p:nvPr/>
        </p:nvSpPr>
        <p:spPr>
          <a:xfrm>
            <a:off x="1000100" y="2500306"/>
            <a:ext cx="914400" cy="785818"/>
          </a:xfrm>
          <a:prstGeom prst="heart">
            <a:avLst/>
          </a:prstGeom>
          <a:solidFill>
            <a:schemeClr val="accent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7215206" y="2357430"/>
            <a:ext cx="914400" cy="785818"/>
          </a:xfrm>
          <a:prstGeom prst="heart">
            <a:avLst/>
          </a:prstGeom>
          <a:solidFill>
            <a:schemeClr val="accent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71538" y="2571744"/>
            <a:ext cx="142876" cy="35719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286644" y="2428868"/>
            <a:ext cx="142876" cy="35719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есяц 9"/>
          <p:cNvSpPr/>
          <p:nvPr/>
        </p:nvSpPr>
        <p:spPr>
          <a:xfrm rot="12687175">
            <a:off x="7826477" y="2444136"/>
            <a:ext cx="277656" cy="778236"/>
          </a:xfrm>
          <a:prstGeom prst="mo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есяц 10"/>
          <p:cNvSpPr/>
          <p:nvPr/>
        </p:nvSpPr>
        <p:spPr>
          <a:xfrm rot="12687175">
            <a:off x="1567367" y="2593053"/>
            <a:ext cx="311065" cy="814638"/>
          </a:xfrm>
          <a:prstGeom prst="mo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143240" y="2857496"/>
            <a:ext cx="2743060" cy="76944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Действие</a:t>
            </a:r>
            <a:endParaRPr lang="ru-RU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 чего начать?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Жизнь состоит из мелочей</a:t>
            </a:r>
          </a:p>
          <a:p>
            <a:r>
              <a:rPr lang="ru-RU" dirty="0" smtClean="0"/>
              <a:t>С маленьких дел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Милосердие – правило жизни каждого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Заповеди милосердия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Голодного – </a:t>
            </a:r>
          </a:p>
          <a:p>
            <a:r>
              <a:rPr lang="ru-RU" dirty="0" smtClean="0"/>
              <a:t>Жаждущего – </a:t>
            </a:r>
          </a:p>
          <a:p>
            <a:r>
              <a:rPr lang="ru-RU" dirty="0" smtClean="0"/>
              <a:t>Бездомного – </a:t>
            </a:r>
          </a:p>
          <a:p>
            <a:r>
              <a:rPr lang="ru-RU" dirty="0" smtClean="0"/>
              <a:t>Больного –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Твори добро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Ждут – не ждут</a:t>
            </a:r>
          </a:p>
          <a:p>
            <a:r>
              <a:rPr lang="ru-RU" dirty="0" smtClean="0"/>
              <a:t>Заметят – не заметят</a:t>
            </a:r>
          </a:p>
          <a:p>
            <a:r>
              <a:rPr lang="ru-RU" dirty="0" smtClean="0"/>
              <a:t>Принимают – не принимают</a:t>
            </a:r>
          </a:p>
          <a:p>
            <a:r>
              <a:rPr lang="ru-RU" dirty="0" smtClean="0"/>
              <a:t>Платят добром или злом</a:t>
            </a:r>
          </a:p>
          <a:p>
            <a:r>
              <a:rPr lang="ru-RU" dirty="0" smtClean="0"/>
              <a:t>Не спрашивай разрешения</a:t>
            </a:r>
          </a:p>
          <a:p>
            <a:r>
              <a:rPr lang="ru-RU" dirty="0" smtClean="0"/>
              <a:t>Никто не властен над твоим добром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Милосердие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только к людям, но и …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Почему не нужно стесняться проявлять сострадание и милосердие?</a:t>
            </a:r>
          </a:p>
          <a:p>
            <a:r>
              <a:rPr lang="ru-RU" dirty="0" smtClean="0"/>
              <a:t>Кто нуждается в милосердии?</a:t>
            </a:r>
          </a:p>
          <a:p>
            <a:r>
              <a:rPr lang="ru-RU" dirty="0" smtClean="0"/>
              <a:t>Кому необходимо МИЛОСЕРДИЕ?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Можно ли милосердие считать достойным проявлением человека?</a:t>
            </a:r>
          </a:p>
          <a:p>
            <a:r>
              <a:rPr lang="ru-RU" dirty="0" smtClean="0"/>
              <a:t>Обязательно ли человек должен </a:t>
            </a:r>
            <a:r>
              <a:rPr lang="ru-RU" smtClean="0"/>
              <a:t>быть милосердным?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129</Words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Какое чувство у вас возникает?</vt:lpstr>
      <vt:lpstr>Слайд 3</vt:lpstr>
      <vt:lpstr>Сострадание, сочувствие </vt:lpstr>
      <vt:lpstr>Милосердие</vt:lpstr>
      <vt:lpstr>С чего начать?</vt:lpstr>
      <vt:lpstr>Милосердие – правило жизни каждого человека</vt:lpstr>
      <vt:lpstr>Заповеди милосердия</vt:lpstr>
      <vt:lpstr>Твори добро</vt:lpstr>
      <vt:lpstr>Милосердие 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22</cp:revision>
  <dcterms:created xsi:type="dcterms:W3CDTF">2021-11-27T18:34:54Z</dcterms:created>
  <dcterms:modified xsi:type="dcterms:W3CDTF">2022-03-09T18:13:23Z</dcterms:modified>
</cp:coreProperties>
</file>