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theme/theme3.xml" ContentType="application/vnd.openxmlformats-officedocument.theme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theme/theme4.xml" ContentType="application/vnd.openxmlformats-officedocument.theme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theme/theme5.xml" ContentType="application/vnd.openxmlformats-officedocument.theme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theme/theme6.xml" ContentType="application/vnd.openxmlformats-officedocument.theme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theme/theme7.xml" ContentType="application/vnd.openxmlformats-officedocument.theme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theme/theme8.xml" ContentType="application/vnd.openxmlformats-officedocument.theme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theme/theme9.xml" ContentType="application/vnd.openxmlformats-officedocument.theme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Layouts/slideLayout110.xml" ContentType="application/vnd.openxmlformats-officedocument.presentationml.slideLayout+xml"/>
  <Override PartName="/ppt/slideLayouts/slideLayout111.xml" ContentType="application/vnd.openxmlformats-officedocument.presentationml.slideLayout+xml"/>
  <Override PartName="/ppt/slideLayouts/slideLayout112.xml" ContentType="application/vnd.openxmlformats-officedocument.presentationml.slideLayout+xml"/>
  <Override PartName="/ppt/theme/theme10.xml" ContentType="application/vnd.openxmlformats-officedocument.theme+xml"/>
  <Override PartName="/ppt/slideLayouts/slideLayout113.xml" ContentType="application/vnd.openxmlformats-officedocument.presentationml.slideLayout+xml"/>
  <Override PartName="/ppt/slideLayouts/slideLayout114.xml" ContentType="application/vnd.openxmlformats-officedocument.presentationml.slideLayout+xml"/>
  <Override PartName="/ppt/slideLayouts/slideLayout115.xml" ContentType="application/vnd.openxmlformats-officedocument.presentationml.slideLayout+xml"/>
  <Override PartName="/ppt/slideLayouts/slideLayout116.xml" ContentType="application/vnd.openxmlformats-officedocument.presentationml.slideLayout+xml"/>
  <Override PartName="/ppt/slideLayouts/slideLayout117.xml" ContentType="application/vnd.openxmlformats-officedocument.presentationml.slideLayout+xml"/>
  <Override PartName="/ppt/slideLayouts/slideLayout118.xml" ContentType="application/vnd.openxmlformats-officedocument.presentationml.slideLayout+xml"/>
  <Override PartName="/ppt/slideLayouts/slideLayout119.xml" ContentType="application/vnd.openxmlformats-officedocument.presentationml.slideLayout+xml"/>
  <Override PartName="/ppt/slideLayouts/slideLayout120.xml" ContentType="application/vnd.openxmlformats-officedocument.presentationml.slideLayout+xml"/>
  <Override PartName="/ppt/slideLayouts/slideLayout121.xml" ContentType="application/vnd.openxmlformats-officedocument.presentationml.slideLayout+xml"/>
  <Override PartName="/ppt/slideLayouts/slideLayout122.xml" ContentType="application/vnd.openxmlformats-officedocument.presentationml.slideLayout+xml"/>
  <Override PartName="/ppt/slideLayouts/slideLayout123.xml" ContentType="application/vnd.openxmlformats-officedocument.presentationml.slideLayout+xml"/>
  <Override PartName="/ppt/theme/theme11.xml" ContentType="application/vnd.openxmlformats-officedocument.theme+xml"/>
  <Override PartName="/ppt/slideLayouts/slideLayout124.xml" ContentType="application/vnd.openxmlformats-officedocument.presentationml.slideLayout+xml"/>
  <Override PartName="/ppt/slideLayouts/slideLayout125.xml" ContentType="application/vnd.openxmlformats-officedocument.presentationml.slideLayout+xml"/>
  <Override PartName="/ppt/slideLayouts/slideLayout126.xml" ContentType="application/vnd.openxmlformats-officedocument.presentationml.slideLayout+xml"/>
  <Override PartName="/ppt/slideLayouts/slideLayout127.xml" ContentType="application/vnd.openxmlformats-officedocument.presentationml.slideLayout+xml"/>
  <Override PartName="/ppt/slideLayouts/slideLayout128.xml" ContentType="application/vnd.openxmlformats-officedocument.presentationml.slideLayout+xml"/>
  <Override PartName="/ppt/slideLayouts/slideLayout129.xml" ContentType="application/vnd.openxmlformats-officedocument.presentationml.slideLayout+xml"/>
  <Override PartName="/ppt/slideLayouts/slideLayout130.xml" ContentType="application/vnd.openxmlformats-officedocument.presentationml.slideLayout+xml"/>
  <Override PartName="/ppt/slideLayouts/slideLayout131.xml" ContentType="application/vnd.openxmlformats-officedocument.presentationml.slideLayout+xml"/>
  <Override PartName="/ppt/slideLayouts/slideLayout132.xml" ContentType="application/vnd.openxmlformats-officedocument.presentationml.slideLayout+xml"/>
  <Override PartName="/ppt/slideLayouts/slideLayout133.xml" ContentType="application/vnd.openxmlformats-officedocument.presentationml.slideLayout+xml"/>
  <Override PartName="/ppt/slideLayouts/slideLayout134.xml" ContentType="application/vnd.openxmlformats-officedocument.presentationml.slideLayout+xml"/>
  <Override PartName="/ppt/theme/theme1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  <p:sldMasterId id="2147483686" r:id="rId3"/>
    <p:sldMasterId id="2147483698" r:id="rId4"/>
    <p:sldMasterId id="2147483710" r:id="rId5"/>
    <p:sldMasterId id="2147483722" r:id="rId6"/>
    <p:sldMasterId id="2147483734" r:id="rId7"/>
    <p:sldMasterId id="2147483746" r:id="rId8"/>
    <p:sldMasterId id="2147483758" r:id="rId9"/>
    <p:sldMasterId id="2147483770" r:id="rId10"/>
    <p:sldMasterId id="2147483782" r:id="rId11"/>
    <p:sldMasterId id="2147483794" r:id="rId12"/>
  </p:sldMasterIdLst>
  <p:sldIdLst>
    <p:sldId id="257" r:id="rId13"/>
    <p:sldId id="258" r:id="rId14"/>
    <p:sldId id="259" r:id="rId15"/>
    <p:sldId id="260" r:id="rId16"/>
    <p:sldId id="261" r:id="rId17"/>
    <p:sldId id="262" r:id="rId18"/>
    <p:sldId id="263" r:id="rId19"/>
    <p:sldId id="264" r:id="rId20"/>
    <p:sldId id="265" r:id="rId21"/>
    <p:sldId id="266" r:id="rId22"/>
    <p:sldId id="267" r:id="rId23"/>
    <p:sldId id="268" r:id="rId2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53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8.xml"/><Relationship Id="rId13" Type="http://schemas.openxmlformats.org/officeDocument/2006/relationships/slide" Target="slides/slide1.xml"/><Relationship Id="rId18" Type="http://schemas.openxmlformats.org/officeDocument/2006/relationships/slide" Target="slides/slide6.xml"/><Relationship Id="rId26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9.xml"/><Relationship Id="rId7" Type="http://schemas.openxmlformats.org/officeDocument/2006/relationships/slideMaster" Target="slideMasters/slideMaster7.xml"/><Relationship Id="rId12" Type="http://schemas.openxmlformats.org/officeDocument/2006/relationships/slideMaster" Target="slideMasters/slideMaster12.xml"/><Relationship Id="rId17" Type="http://schemas.openxmlformats.org/officeDocument/2006/relationships/slide" Target="slides/slide5.xml"/><Relationship Id="rId25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4.xml"/><Relationship Id="rId20" Type="http://schemas.openxmlformats.org/officeDocument/2006/relationships/slide" Target="slides/slide8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Master" Target="slideMasters/slideMaster11.xml"/><Relationship Id="rId24" Type="http://schemas.openxmlformats.org/officeDocument/2006/relationships/slide" Target="slides/slide12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3.xml"/><Relationship Id="rId23" Type="http://schemas.openxmlformats.org/officeDocument/2006/relationships/slide" Target="slides/slide11.xml"/><Relationship Id="rId28" Type="http://schemas.openxmlformats.org/officeDocument/2006/relationships/tableStyles" Target="tableStyles.xml"/><Relationship Id="rId10" Type="http://schemas.openxmlformats.org/officeDocument/2006/relationships/slideMaster" Target="slideMasters/slideMaster10.xml"/><Relationship Id="rId19" Type="http://schemas.openxmlformats.org/officeDocument/2006/relationships/slide" Target="slides/slide7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" Target="slides/slide2.xml"/><Relationship Id="rId22" Type="http://schemas.openxmlformats.org/officeDocument/2006/relationships/slide" Target="slides/slide10.xml"/><Relationship Id="rId27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DA211F-1A64-4D75-952B-3BBC6248B3B6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67384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86D2EBF-5AC9-451C-A7EE-A852A3D057A8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17838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66C0D7-3BAD-443E-987E-56E31BC52F2F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50486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FEBB76-6871-4F89-A252-0FF3BE4EC87B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13709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0EEEAC2-9032-4189-9765-FBE6059964A1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64048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786F31A-4039-43CD-8DD6-BDE919E57E6D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63046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0B3881F-7ED8-4F92-9A4B-95E416B1E5B3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39889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B116C96-2CF6-47A4-8A0D-DB3E37387608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63952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5364369-9597-49B5-8981-892180211A35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80922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06537C8-3C2B-4251-81D3-1D9A21916D8F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11180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153FD9B-0787-4927-89D6-F0995793E612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181991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cs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cs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cs typeface="Arial" charset="0"/>
              </a:defRPr>
            </a:lvl1pPr>
          </a:lstStyle>
          <a:p>
            <a:pPr>
              <a:defRPr/>
            </a:pPr>
            <a:fld id="{D93CFDAA-0ED2-4BF0-A3DB-1E17B5BD76C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998719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cs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cs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cs typeface="Arial" charset="0"/>
              </a:defRPr>
            </a:lvl1pPr>
          </a:lstStyle>
          <a:p>
            <a:pPr>
              <a:defRPr/>
            </a:pPr>
            <a:fld id="{68F3913C-E2A9-47A8-9DF0-E4441D3B992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3022867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cs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cs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cs typeface="Arial" charset="0"/>
              </a:defRPr>
            </a:lvl1pPr>
          </a:lstStyle>
          <a:p>
            <a:pPr>
              <a:defRPr/>
            </a:pPr>
            <a:fld id="{ED725A2F-CFF1-416E-B1BE-CF00F054E88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0161666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cs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cs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cs typeface="Arial" charset="0"/>
              </a:defRPr>
            </a:lvl1pPr>
          </a:lstStyle>
          <a:p>
            <a:pPr>
              <a:defRPr/>
            </a:pPr>
            <a:fld id="{7F73E15F-B76E-46D7-A30C-B59D93F69B5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0740249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cs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cs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cs typeface="Arial" charset="0"/>
              </a:defRPr>
            </a:lvl1pPr>
          </a:lstStyle>
          <a:p>
            <a:pPr>
              <a:defRPr/>
            </a:pPr>
            <a:fld id="{7CC8E393-1DCD-4BC3-A3EF-49955FDB316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7304335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cs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cs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cs typeface="Arial" charset="0"/>
              </a:defRPr>
            </a:lvl1pPr>
          </a:lstStyle>
          <a:p>
            <a:pPr>
              <a:defRPr/>
            </a:pPr>
            <a:fld id="{F0999EDE-6F33-4166-98E9-9D17EF915B0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9247808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cs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cs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cs typeface="Arial" charset="0"/>
              </a:defRPr>
            </a:lvl1pPr>
          </a:lstStyle>
          <a:p>
            <a:pPr>
              <a:defRPr/>
            </a:pPr>
            <a:fld id="{3529AE5A-4E48-44AC-ABF9-C5EF502740B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1987498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cs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cs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cs typeface="Arial" charset="0"/>
              </a:defRPr>
            </a:lvl1pPr>
          </a:lstStyle>
          <a:p>
            <a:pPr>
              <a:defRPr/>
            </a:pPr>
            <a:fld id="{A9078986-2A7F-4FA1-A521-7CB7F840BCD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8230550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cs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cs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cs typeface="Arial" charset="0"/>
              </a:defRPr>
            </a:lvl1pPr>
          </a:lstStyle>
          <a:p>
            <a:pPr>
              <a:defRPr/>
            </a:pPr>
            <a:fld id="{396BC579-0013-48ED-B33A-6992BD81588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1224012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cs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cs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cs typeface="Arial" charset="0"/>
              </a:defRPr>
            </a:lvl1pPr>
          </a:lstStyle>
          <a:p>
            <a:pPr>
              <a:defRPr/>
            </a:pPr>
            <a:fld id="{31AB7183-615C-49CE-9F30-BCA3E43E053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7950415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cs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cs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cs typeface="Arial" charset="0"/>
              </a:defRPr>
            </a:lvl1pPr>
          </a:lstStyle>
          <a:p>
            <a:pPr>
              <a:defRPr/>
            </a:pPr>
            <a:fld id="{3ECA958F-FCAF-4176-899F-7FC537FCC35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0537515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Заголовок и табл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аблица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endParaRPr lang="ru-RU" noProof="0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cs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cs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cs typeface="Arial" charset="0"/>
              </a:defRPr>
            </a:lvl1pPr>
          </a:lstStyle>
          <a:p>
            <a:pPr>
              <a:defRPr/>
            </a:pPr>
            <a:fld id="{A2056F37-2A7B-4B12-AED9-B4E6E580E0D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7927409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cs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cs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cs typeface="Arial" charset="0"/>
              </a:defRPr>
            </a:lvl1pPr>
          </a:lstStyle>
          <a:p>
            <a:pPr>
              <a:defRPr/>
            </a:pPr>
            <a:fld id="{A943AE1F-9EB1-44D1-8441-2161C503300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32978488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0"/>
            <a:ext cx="9148763" cy="6851650"/>
            <a:chOff x="1" y="0"/>
            <a:chExt cx="5763" cy="4316"/>
          </a:xfrm>
        </p:grpSpPr>
        <p:sp>
          <p:nvSpPr>
            <p:cNvPr id="5" name="Freeform 3"/>
            <p:cNvSpPr>
              <a:spLocks/>
            </p:cNvSpPr>
            <p:nvPr/>
          </p:nvSpPr>
          <p:spPr bwMode="hidden">
            <a:xfrm>
              <a:off x="5045" y="2626"/>
              <a:ext cx="719" cy="1690"/>
            </a:xfrm>
            <a:custGeom>
              <a:avLst/>
              <a:gdLst>
                <a:gd name="T0" fmla="*/ 717 w 717"/>
                <a:gd name="T1" fmla="*/ 72 h 1690"/>
                <a:gd name="T2" fmla="*/ 717 w 717"/>
                <a:gd name="T3" fmla="*/ 0 h 1690"/>
                <a:gd name="T4" fmla="*/ 699 w 717"/>
                <a:gd name="T5" fmla="*/ 101 h 1690"/>
                <a:gd name="T6" fmla="*/ 675 w 717"/>
                <a:gd name="T7" fmla="*/ 209 h 1690"/>
                <a:gd name="T8" fmla="*/ 627 w 717"/>
                <a:gd name="T9" fmla="*/ 389 h 1690"/>
                <a:gd name="T10" fmla="*/ 574 w 717"/>
                <a:gd name="T11" fmla="*/ 569 h 1690"/>
                <a:gd name="T12" fmla="*/ 502 w 717"/>
                <a:gd name="T13" fmla="*/ 749 h 1690"/>
                <a:gd name="T14" fmla="*/ 424 w 717"/>
                <a:gd name="T15" fmla="*/ 935 h 1690"/>
                <a:gd name="T16" fmla="*/ 334 w 717"/>
                <a:gd name="T17" fmla="*/ 1121 h 1690"/>
                <a:gd name="T18" fmla="*/ 233 w 717"/>
                <a:gd name="T19" fmla="*/ 1312 h 1690"/>
                <a:gd name="T20" fmla="*/ 125 w 717"/>
                <a:gd name="T21" fmla="*/ 1498 h 1690"/>
                <a:gd name="T22" fmla="*/ 0 w 717"/>
                <a:gd name="T23" fmla="*/ 1690 h 1690"/>
                <a:gd name="T24" fmla="*/ 11 w 717"/>
                <a:gd name="T25" fmla="*/ 1690 h 1690"/>
                <a:gd name="T26" fmla="*/ 137 w 717"/>
                <a:gd name="T27" fmla="*/ 1498 h 1690"/>
                <a:gd name="T28" fmla="*/ 245 w 717"/>
                <a:gd name="T29" fmla="*/ 1312 h 1690"/>
                <a:gd name="T30" fmla="*/ 346 w 717"/>
                <a:gd name="T31" fmla="*/ 1121 h 1690"/>
                <a:gd name="T32" fmla="*/ 436 w 717"/>
                <a:gd name="T33" fmla="*/ 935 h 1690"/>
                <a:gd name="T34" fmla="*/ 514 w 717"/>
                <a:gd name="T35" fmla="*/ 749 h 1690"/>
                <a:gd name="T36" fmla="*/ 585 w 717"/>
                <a:gd name="T37" fmla="*/ 569 h 1690"/>
                <a:gd name="T38" fmla="*/ 639 w 717"/>
                <a:gd name="T39" fmla="*/ 389 h 1690"/>
                <a:gd name="T40" fmla="*/ 687 w 717"/>
                <a:gd name="T41" fmla="*/ 209 h 1690"/>
                <a:gd name="T42" fmla="*/ 705 w 717"/>
                <a:gd name="T43" fmla="*/ 143 h 1690"/>
                <a:gd name="T44" fmla="*/ 717 w 717"/>
                <a:gd name="T45" fmla="*/ 72 h 1690"/>
                <a:gd name="T46" fmla="*/ 717 w 717"/>
                <a:gd name="T47" fmla="*/ 72 h 16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717" h="1690">
                  <a:moveTo>
                    <a:pt x="717" y="72"/>
                  </a:moveTo>
                  <a:lnTo>
                    <a:pt x="717" y="0"/>
                  </a:lnTo>
                  <a:lnTo>
                    <a:pt x="699" y="101"/>
                  </a:lnTo>
                  <a:lnTo>
                    <a:pt x="675" y="209"/>
                  </a:lnTo>
                  <a:lnTo>
                    <a:pt x="627" y="389"/>
                  </a:lnTo>
                  <a:lnTo>
                    <a:pt x="574" y="569"/>
                  </a:lnTo>
                  <a:lnTo>
                    <a:pt x="502" y="749"/>
                  </a:lnTo>
                  <a:lnTo>
                    <a:pt x="424" y="935"/>
                  </a:lnTo>
                  <a:lnTo>
                    <a:pt x="334" y="1121"/>
                  </a:lnTo>
                  <a:lnTo>
                    <a:pt x="233" y="1312"/>
                  </a:lnTo>
                  <a:lnTo>
                    <a:pt x="125" y="1498"/>
                  </a:lnTo>
                  <a:lnTo>
                    <a:pt x="0" y="1690"/>
                  </a:lnTo>
                  <a:lnTo>
                    <a:pt x="11" y="1690"/>
                  </a:lnTo>
                  <a:lnTo>
                    <a:pt x="137" y="1498"/>
                  </a:lnTo>
                  <a:lnTo>
                    <a:pt x="245" y="1312"/>
                  </a:lnTo>
                  <a:lnTo>
                    <a:pt x="346" y="1121"/>
                  </a:lnTo>
                  <a:lnTo>
                    <a:pt x="436" y="935"/>
                  </a:lnTo>
                  <a:lnTo>
                    <a:pt x="514" y="749"/>
                  </a:lnTo>
                  <a:lnTo>
                    <a:pt x="585" y="569"/>
                  </a:lnTo>
                  <a:lnTo>
                    <a:pt x="639" y="389"/>
                  </a:lnTo>
                  <a:lnTo>
                    <a:pt x="687" y="209"/>
                  </a:lnTo>
                  <a:lnTo>
                    <a:pt x="705" y="143"/>
                  </a:lnTo>
                  <a:lnTo>
                    <a:pt x="717" y="72"/>
                  </a:lnTo>
                  <a:lnTo>
                    <a:pt x="717" y="7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 sz="2400">
                <a:solidFill>
                  <a:srgbClr val="FFFFFF"/>
                </a:solidFill>
                <a:latin typeface="Times New Roman" pitchFamily="18" charset="0"/>
              </a:endParaRPr>
            </a:p>
          </p:txBody>
        </p:sp>
        <p:sp>
          <p:nvSpPr>
            <p:cNvPr id="6" name="Freeform 4"/>
            <p:cNvSpPr>
              <a:spLocks/>
            </p:cNvSpPr>
            <p:nvPr/>
          </p:nvSpPr>
          <p:spPr bwMode="hidden">
            <a:xfrm>
              <a:off x="5386" y="3794"/>
              <a:ext cx="378" cy="522"/>
            </a:xfrm>
            <a:custGeom>
              <a:avLst/>
              <a:gdLst>
                <a:gd name="T0" fmla="*/ 377 w 377"/>
                <a:gd name="T1" fmla="*/ 0 h 522"/>
                <a:gd name="T2" fmla="*/ 293 w 377"/>
                <a:gd name="T3" fmla="*/ 132 h 522"/>
                <a:gd name="T4" fmla="*/ 204 w 377"/>
                <a:gd name="T5" fmla="*/ 264 h 522"/>
                <a:gd name="T6" fmla="*/ 102 w 377"/>
                <a:gd name="T7" fmla="*/ 396 h 522"/>
                <a:gd name="T8" fmla="*/ 0 w 377"/>
                <a:gd name="T9" fmla="*/ 522 h 522"/>
                <a:gd name="T10" fmla="*/ 12 w 377"/>
                <a:gd name="T11" fmla="*/ 522 h 522"/>
                <a:gd name="T12" fmla="*/ 114 w 377"/>
                <a:gd name="T13" fmla="*/ 402 h 522"/>
                <a:gd name="T14" fmla="*/ 204 w 377"/>
                <a:gd name="T15" fmla="*/ 282 h 522"/>
                <a:gd name="T16" fmla="*/ 377 w 377"/>
                <a:gd name="T17" fmla="*/ 24 h 522"/>
                <a:gd name="T18" fmla="*/ 377 w 377"/>
                <a:gd name="T19" fmla="*/ 0 h 522"/>
                <a:gd name="T20" fmla="*/ 377 w 377"/>
                <a:gd name="T21" fmla="*/ 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77" h="522">
                  <a:moveTo>
                    <a:pt x="377" y="0"/>
                  </a:moveTo>
                  <a:lnTo>
                    <a:pt x="293" y="132"/>
                  </a:lnTo>
                  <a:lnTo>
                    <a:pt x="204" y="264"/>
                  </a:lnTo>
                  <a:lnTo>
                    <a:pt x="102" y="396"/>
                  </a:lnTo>
                  <a:lnTo>
                    <a:pt x="0" y="522"/>
                  </a:lnTo>
                  <a:lnTo>
                    <a:pt x="12" y="522"/>
                  </a:lnTo>
                  <a:lnTo>
                    <a:pt x="114" y="402"/>
                  </a:lnTo>
                  <a:lnTo>
                    <a:pt x="204" y="282"/>
                  </a:lnTo>
                  <a:lnTo>
                    <a:pt x="377" y="24"/>
                  </a:lnTo>
                  <a:lnTo>
                    <a:pt x="377" y="0"/>
                  </a:lnTo>
                  <a:lnTo>
                    <a:pt x="377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 sz="2400">
                <a:solidFill>
                  <a:srgbClr val="FFFFFF"/>
                </a:solidFill>
                <a:latin typeface="Times New Roman" pitchFamily="18" charset="0"/>
              </a:endParaRPr>
            </a:p>
          </p:txBody>
        </p:sp>
        <p:sp>
          <p:nvSpPr>
            <p:cNvPr id="7" name="Freeform 5"/>
            <p:cNvSpPr>
              <a:spLocks/>
            </p:cNvSpPr>
            <p:nvPr/>
          </p:nvSpPr>
          <p:spPr bwMode="hidden">
            <a:xfrm>
              <a:off x="5680" y="4214"/>
              <a:ext cx="84" cy="102"/>
            </a:xfrm>
            <a:custGeom>
              <a:avLst/>
              <a:gdLst>
                <a:gd name="T0" fmla="*/ 0 w 84"/>
                <a:gd name="T1" fmla="*/ 102 h 102"/>
                <a:gd name="T2" fmla="*/ 18 w 84"/>
                <a:gd name="T3" fmla="*/ 102 h 102"/>
                <a:gd name="T4" fmla="*/ 48 w 84"/>
                <a:gd name="T5" fmla="*/ 60 h 102"/>
                <a:gd name="T6" fmla="*/ 84 w 84"/>
                <a:gd name="T7" fmla="*/ 24 h 102"/>
                <a:gd name="T8" fmla="*/ 84 w 84"/>
                <a:gd name="T9" fmla="*/ 0 h 102"/>
                <a:gd name="T10" fmla="*/ 42 w 84"/>
                <a:gd name="T11" fmla="*/ 54 h 102"/>
                <a:gd name="T12" fmla="*/ 0 w 84"/>
                <a:gd name="T13" fmla="*/ 102 h 102"/>
                <a:gd name="T14" fmla="*/ 0 w 84"/>
                <a:gd name="T15" fmla="*/ 102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4" h="102">
                  <a:moveTo>
                    <a:pt x="0" y="102"/>
                  </a:moveTo>
                  <a:lnTo>
                    <a:pt x="18" y="102"/>
                  </a:lnTo>
                  <a:lnTo>
                    <a:pt x="48" y="60"/>
                  </a:lnTo>
                  <a:lnTo>
                    <a:pt x="84" y="24"/>
                  </a:lnTo>
                  <a:lnTo>
                    <a:pt x="84" y="0"/>
                  </a:lnTo>
                  <a:lnTo>
                    <a:pt x="42" y="54"/>
                  </a:lnTo>
                  <a:lnTo>
                    <a:pt x="0" y="102"/>
                  </a:lnTo>
                  <a:lnTo>
                    <a:pt x="0" y="10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 sz="2400">
                <a:solidFill>
                  <a:srgbClr val="FFFFFF"/>
                </a:solidFill>
                <a:latin typeface="Times New Roman" pitchFamily="18" charset="0"/>
              </a:endParaRPr>
            </a:p>
          </p:txBody>
        </p:sp>
        <p:grpSp>
          <p:nvGrpSpPr>
            <p:cNvPr id="8" name="Group 6"/>
            <p:cNvGrpSpPr>
              <a:grpSpLocks/>
            </p:cNvGrpSpPr>
            <p:nvPr/>
          </p:nvGrpSpPr>
          <p:grpSpPr bwMode="auto">
            <a:xfrm>
              <a:off x="288" y="0"/>
              <a:ext cx="5098" cy="4316"/>
              <a:chOff x="288" y="0"/>
              <a:chExt cx="5098" cy="4316"/>
            </a:xfrm>
          </p:grpSpPr>
          <p:sp>
            <p:nvSpPr>
              <p:cNvPr id="28" name="Freeform 7"/>
              <p:cNvSpPr>
                <a:spLocks/>
              </p:cNvSpPr>
              <p:nvPr userDrawn="1"/>
            </p:nvSpPr>
            <p:spPr bwMode="hidden">
              <a:xfrm>
                <a:off x="2789" y="0"/>
                <a:ext cx="72" cy="4316"/>
              </a:xfrm>
              <a:custGeom>
                <a:avLst/>
                <a:gdLst>
                  <a:gd name="T0" fmla="*/ 0 w 72"/>
                  <a:gd name="T1" fmla="*/ 0 h 4316"/>
                  <a:gd name="T2" fmla="*/ 60 w 72"/>
                  <a:gd name="T3" fmla="*/ 4316 h 4316"/>
                  <a:gd name="T4" fmla="*/ 72 w 72"/>
                  <a:gd name="T5" fmla="*/ 4316 h 4316"/>
                  <a:gd name="T6" fmla="*/ 12 w 72"/>
                  <a:gd name="T7" fmla="*/ 0 h 4316"/>
                  <a:gd name="T8" fmla="*/ 0 w 72"/>
                  <a:gd name="T9" fmla="*/ 0 h 4316"/>
                  <a:gd name="T10" fmla="*/ 0 w 72"/>
                  <a:gd name="T11" fmla="*/ 0 h 43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2" h="4316">
                    <a:moveTo>
                      <a:pt x="0" y="0"/>
                    </a:moveTo>
                    <a:lnTo>
                      <a:pt x="60" y="4316"/>
                    </a:lnTo>
                    <a:lnTo>
                      <a:pt x="72" y="4316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sz="2400">
                  <a:solidFill>
                    <a:srgbClr val="FFFFFF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29" name="Freeform 8"/>
              <p:cNvSpPr>
                <a:spLocks/>
              </p:cNvSpPr>
              <p:nvPr userDrawn="1"/>
            </p:nvSpPr>
            <p:spPr bwMode="hidden">
              <a:xfrm>
                <a:off x="3089" y="0"/>
                <a:ext cx="174" cy="4316"/>
              </a:xfrm>
              <a:custGeom>
                <a:avLst/>
                <a:gdLst>
                  <a:gd name="T0" fmla="*/ 24 w 174"/>
                  <a:gd name="T1" fmla="*/ 0 h 4316"/>
                  <a:gd name="T2" fmla="*/ 12 w 174"/>
                  <a:gd name="T3" fmla="*/ 0 h 4316"/>
                  <a:gd name="T4" fmla="*/ 42 w 174"/>
                  <a:gd name="T5" fmla="*/ 216 h 4316"/>
                  <a:gd name="T6" fmla="*/ 72 w 174"/>
                  <a:gd name="T7" fmla="*/ 444 h 4316"/>
                  <a:gd name="T8" fmla="*/ 96 w 174"/>
                  <a:gd name="T9" fmla="*/ 689 h 4316"/>
                  <a:gd name="T10" fmla="*/ 120 w 174"/>
                  <a:gd name="T11" fmla="*/ 947 h 4316"/>
                  <a:gd name="T12" fmla="*/ 132 w 174"/>
                  <a:gd name="T13" fmla="*/ 1211 h 4316"/>
                  <a:gd name="T14" fmla="*/ 150 w 174"/>
                  <a:gd name="T15" fmla="*/ 1487 h 4316"/>
                  <a:gd name="T16" fmla="*/ 156 w 174"/>
                  <a:gd name="T17" fmla="*/ 1768 h 4316"/>
                  <a:gd name="T18" fmla="*/ 162 w 174"/>
                  <a:gd name="T19" fmla="*/ 2062 h 4316"/>
                  <a:gd name="T20" fmla="*/ 156 w 174"/>
                  <a:gd name="T21" fmla="*/ 2644 h 4316"/>
                  <a:gd name="T22" fmla="*/ 126 w 174"/>
                  <a:gd name="T23" fmla="*/ 3225 h 4316"/>
                  <a:gd name="T24" fmla="*/ 108 w 174"/>
                  <a:gd name="T25" fmla="*/ 3507 h 4316"/>
                  <a:gd name="T26" fmla="*/ 78 w 174"/>
                  <a:gd name="T27" fmla="*/ 3788 h 4316"/>
                  <a:gd name="T28" fmla="*/ 42 w 174"/>
                  <a:gd name="T29" fmla="*/ 4058 h 4316"/>
                  <a:gd name="T30" fmla="*/ 0 w 174"/>
                  <a:gd name="T31" fmla="*/ 4316 h 4316"/>
                  <a:gd name="T32" fmla="*/ 12 w 174"/>
                  <a:gd name="T33" fmla="*/ 4316 h 4316"/>
                  <a:gd name="T34" fmla="*/ 54 w 174"/>
                  <a:gd name="T35" fmla="*/ 4058 h 4316"/>
                  <a:gd name="T36" fmla="*/ 90 w 174"/>
                  <a:gd name="T37" fmla="*/ 3782 h 4316"/>
                  <a:gd name="T38" fmla="*/ 120 w 174"/>
                  <a:gd name="T39" fmla="*/ 3507 h 4316"/>
                  <a:gd name="T40" fmla="*/ 138 w 174"/>
                  <a:gd name="T41" fmla="*/ 3219 h 4316"/>
                  <a:gd name="T42" fmla="*/ 168 w 174"/>
                  <a:gd name="T43" fmla="*/ 2638 h 4316"/>
                  <a:gd name="T44" fmla="*/ 174 w 174"/>
                  <a:gd name="T45" fmla="*/ 2056 h 4316"/>
                  <a:gd name="T46" fmla="*/ 168 w 174"/>
                  <a:gd name="T47" fmla="*/ 1768 h 4316"/>
                  <a:gd name="T48" fmla="*/ 162 w 174"/>
                  <a:gd name="T49" fmla="*/ 1487 h 4316"/>
                  <a:gd name="T50" fmla="*/ 144 w 174"/>
                  <a:gd name="T51" fmla="*/ 1211 h 4316"/>
                  <a:gd name="T52" fmla="*/ 132 w 174"/>
                  <a:gd name="T53" fmla="*/ 941 h 4316"/>
                  <a:gd name="T54" fmla="*/ 108 w 174"/>
                  <a:gd name="T55" fmla="*/ 689 h 4316"/>
                  <a:gd name="T56" fmla="*/ 84 w 174"/>
                  <a:gd name="T57" fmla="*/ 444 h 4316"/>
                  <a:gd name="T58" fmla="*/ 54 w 174"/>
                  <a:gd name="T59" fmla="*/ 216 h 4316"/>
                  <a:gd name="T60" fmla="*/ 24 w 174"/>
                  <a:gd name="T61" fmla="*/ 0 h 4316"/>
                  <a:gd name="T62" fmla="*/ 24 w 174"/>
                  <a:gd name="T63" fmla="*/ 0 h 43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74" h="4316">
                    <a:moveTo>
                      <a:pt x="24" y="0"/>
                    </a:moveTo>
                    <a:lnTo>
                      <a:pt x="12" y="0"/>
                    </a:lnTo>
                    <a:lnTo>
                      <a:pt x="42" y="216"/>
                    </a:lnTo>
                    <a:lnTo>
                      <a:pt x="72" y="444"/>
                    </a:lnTo>
                    <a:lnTo>
                      <a:pt x="96" y="689"/>
                    </a:lnTo>
                    <a:lnTo>
                      <a:pt x="120" y="947"/>
                    </a:lnTo>
                    <a:lnTo>
                      <a:pt x="132" y="1211"/>
                    </a:lnTo>
                    <a:lnTo>
                      <a:pt x="150" y="1487"/>
                    </a:lnTo>
                    <a:lnTo>
                      <a:pt x="156" y="1768"/>
                    </a:lnTo>
                    <a:lnTo>
                      <a:pt x="162" y="2062"/>
                    </a:lnTo>
                    <a:lnTo>
                      <a:pt x="156" y="2644"/>
                    </a:lnTo>
                    <a:lnTo>
                      <a:pt x="126" y="3225"/>
                    </a:lnTo>
                    <a:lnTo>
                      <a:pt x="108" y="3507"/>
                    </a:lnTo>
                    <a:lnTo>
                      <a:pt x="78" y="3788"/>
                    </a:lnTo>
                    <a:lnTo>
                      <a:pt x="42" y="4058"/>
                    </a:lnTo>
                    <a:lnTo>
                      <a:pt x="0" y="4316"/>
                    </a:lnTo>
                    <a:lnTo>
                      <a:pt x="12" y="4316"/>
                    </a:lnTo>
                    <a:lnTo>
                      <a:pt x="54" y="4058"/>
                    </a:lnTo>
                    <a:lnTo>
                      <a:pt x="90" y="3782"/>
                    </a:lnTo>
                    <a:lnTo>
                      <a:pt x="120" y="3507"/>
                    </a:lnTo>
                    <a:lnTo>
                      <a:pt x="138" y="3219"/>
                    </a:lnTo>
                    <a:lnTo>
                      <a:pt x="168" y="2638"/>
                    </a:lnTo>
                    <a:lnTo>
                      <a:pt x="174" y="2056"/>
                    </a:lnTo>
                    <a:lnTo>
                      <a:pt x="168" y="1768"/>
                    </a:lnTo>
                    <a:lnTo>
                      <a:pt x="162" y="1487"/>
                    </a:lnTo>
                    <a:lnTo>
                      <a:pt x="144" y="1211"/>
                    </a:lnTo>
                    <a:lnTo>
                      <a:pt x="132" y="941"/>
                    </a:lnTo>
                    <a:lnTo>
                      <a:pt x="108" y="689"/>
                    </a:lnTo>
                    <a:lnTo>
                      <a:pt x="84" y="444"/>
                    </a:lnTo>
                    <a:lnTo>
                      <a:pt x="54" y="216"/>
                    </a:lnTo>
                    <a:lnTo>
                      <a:pt x="24" y="0"/>
                    </a:lnTo>
                    <a:lnTo>
                      <a:pt x="24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sz="2400">
                  <a:solidFill>
                    <a:srgbClr val="FFFFFF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30" name="Freeform 9"/>
              <p:cNvSpPr>
                <a:spLocks/>
              </p:cNvSpPr>
              <p:nvPr userDrawn="1"/>
            </p:nvSpPr>
            <p:spPr bwMode="hidden">
              <a:xfrm>
                <a:off x="3358" y="0"/>
                <a:ext cx="337" cy="4316"/>
              </a:xfrm>
              <a:custGeom>
                <a:avLst/>
                <a:gdLst>
                  <a:gd name="T0" fmla="*/ 329 w 335"/>
                  <a:gd name="T1" fmla="*/ 2014 h 4316"/>
                  <a:gd name="T2" fmla="*/ 317 w 335"/>
                  <a:gd name="T3" fmla="*/ 1726 h 4316"/>
                  <a:gd name="T4" fmla="*/ 293 w 335"/>
                  <a:gd name="T5" fmla="*/ 1445 h 4316"/>
                  <a:gd name="T6" fmla="*/ 263 w 335"/>
                  <a:gd name="T7" fmla="*/ 1175 h 4316"/>
                  <a:gd name="T8" fmla="*/ 228 w 335"/>
                  <a:gd name="T9" fmla="*/ 917 h 4316"/>
                  <a:gd name="T10" fmla="*/ 186 w 335"/>
                  <a:gd name="T11" fmla="*/ 665 h 4316"/>
                  <a:gd name="T12" fmla="*/ 132 w 335"/>
                  <a:gd name="T13" fmla="*/ 432 h 4316"/>
                  <a:gd name="T14" fmla="*/ 78 w 335"/>
                  <a:gd name="T15" fmla="*/ 204 h 4316"/>
                  <a:gd name="T16" fmla="*/ 12 w 335"/>
                  <a:gd name="T17" fmla="*/ 0 h 4316"/>
                  <a:gd name="T18" fmla="*/ 0 w 335"/>
                  <a:gd name="T19" fmla="*/ 0 h 4316"/>
                  <a:gd name="T20" fmla="*/ 66 w 335"/>
                  <a:gd name="T21" fmla="*/ 204 h 4316"/>
                  <a:gd name="T22" fmla="*/ 120 w 335"/>
                  <a:gd name="T23" fmla="*/ 432 h 4316"/>
                  <a:gd name="T24" fmla="*/ 174 w 335"/>
                  <a:gd name="T25" fmla="*/ 665 h 4316"/>
                  <a:gd name="T26" fmla="*/ 216 w 335"/>
                  <a:gd name="T27" fmla="*/ 917 h 4316"/>
                  <a:gd name="T28" fmla="*/ 251 w 335"/>
                  <a:gd name="T29" fmla="*/ 1175 h 4316"/>
                  <a:gd name="T30" fmla="*/ 281 w 335"/>
                  <a:gd name="T31" fmla="*/ 1445 h 4316"/>
                  <a:gd name="T32" fmla="*/ 305 w 335"/>
                  <a:gd name="T33" fmla="*/ 1726 h 4316"/>
                  <a:gd name="T34" fmla="*/ 317 w 335"/>
                  <a:gd name="T35" fmla="*/ 2014 h 4316"/>
                  <a:gd name="T36" fmla="*/ 323 w 335"/>
                  <a:gd name="T37" fmla="*/ 2314 h 4316"/>
                  <a:gd name="T38" fmla="*/ 317 w 335"/>
                  <a:gd name="T39" fmla="*/ 2608 h 4316"/>
                  <a:gd name="T40" fmla="*/ 305 w 335"/>
                  <a:gd name="T41" fmla="*/ 2907 h 4316"/>
                  <a:gd name="T42" fmla="*/ 281 w 335"/>
                  <a:gd name="T43" fmla="*/ 3201 h 4316"/>
                  <a:gd name="T44" fmla="*/ 257 w 335"/>
                  <a:gd name="T45" fmla="*/ 3489 h 4316"/>
                  <a:gd name="T46" fmla="*/ 216 w 335"/>
                  <a:gd name="T47" fmla="*/ 3777 h 4316"/>
                  <a:gd name="T48" fmla="*/ 174 w 335"/>
                  <a:gd name="T49" fmla="*/ 4052 h 4316"/>
                  <a:gd name="T50" fmla="*/ 120 w 335"/>
                  <a:gd name="T51" fmla="*/ 4316 h 4316"/>
                  <a:gd name="T52" fmla="*/ 132 w 335"/>
                  <a:gd name="T53" fmla="*/ 4316 h 4316"/>
                  <a:gd name="T54" fmla="*/ 186 w 335"/>
                  <a:gd name="T55" fmla="*/ 4052 h 4316"/>
                  <a:gd name="T56" fmla="*/ 228 w 335"/>
                  <a:gd name="T57" fmla="*/ 3777 h 4316"/>
                  <a:gd name="T58" fmla="*/ 269 w 335"/>
                  <a:gd name="T59" fmla="*/ 3489 h 4316"/>
                  <a:gd name="T60" fmla="*/ 293 w 335"/>
                  <a:gd name="T61" fmla="*/ 3201 h 4316"/>
                  <a:gd name="T62" fmla="*/ 317 w 335"/>
                  <a:gd name="T63" fmla="*/ 2907 h 4316"/>
                  <a:gd name="T64" fmla="*/ 329 w 335"/>
                  <a:gd name="T65" fmla="*/ 2608 h 4316"/>
                  <a:gd name="T66" fmla="*/ 335 w 335"/>
                  <a:gd name="T67" fmla="*/ 2314 h 4316"/>
                  <a:gd name="T68" fmla="*/ 329 w 335"/>
                  <a:gd name="T69" fmla="*/ 2014 h 4316"/>
                  <a:gd name="T70" fmla="*/ 329 w 335"/>
                  <a:gd name="T71" fmla="*/ 2014 h 43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335" h="4316">
                    <a:moveTo>
                      <a:pt x="329" y="2014"/>
                    </a:moveTo>
                    <a:lnTo>
                      <a:pt x="317" y="1726"/>
                    </a:lnTo>
                    <a:lnTo>
                      <a:pt x="293" y="1445"/>
                    </a:lnTo>
                    <a:lnTo>
                      <a:pt x="263" y="1175"/>
                    </a:lnTo>
                    <a:lnTo>
                      <a:pt x="228" y="917"/>
                    </a:lnTo>
                    <a:lnTo>
                      <a:pt x="186" y="665"/>
                    </a:lnTo>
                    <a:lnTo>
                      <a:pt x="132" y="432"/>
                    </a:lnTo>
                    <a:lnTo>
                      <a:pt x="78" y="204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66" y="204"/>
                    </a:lnTo>
                    <a:lnTo>
                      <a:pt x="120" y="432"/>
                    </a:lnTo>
                    <a:lnTo>
                      <a:pt x="174" y="665"/>
                    </a:lnTo>
                    <a:lnTo>
                      <a:pt x="216" y="917"/>
                    </a:lnTo>
                    <a:lnTo>
                      <a:pt x="251" y="1175"/>
                    </a:lnTo>
                    <a:lnTo>
                      <a:pt x="281" y="1445"/>
                    </a:lnTo>
                    <a:lnTo>
                      <a:pt x="305" y="1726"/>
                    </a:lnTo>
                    <a:lnTo>
                      <a:pt x="317" y="2014"/>
                    </a:lnTo>
                    <a:lnTo>
                      <a:pt x="323" y="2314"/>
                    </a:lnTo>
                    <a:lnTo>
                      <a:pt x="317" y="2608"/>
                    </a:lnTo>
                    <a:lnTo>
                      <a:pt x="305" y="2907"/>
                    </a:lnTo>
                    <a:lnTo>
                      <a:pt x="281" y="3201"/>
                    </a:lnTo>
                    <a:lnTo>
                      <a:pt x="257" y="3489"/>
                    </a:lnTo>
                    <a:lnTo>
                      <a:pt x="216" y="3777"/>
                    </a:lnTo>
                    <a:lnTo>
                      <a:pt x="174" y="4052"/>
                    </a:lnTo>
                    <a:lnTo>
                      <a:pt x="120" y="4316"/>
                    </a:lnTo>
                    <a:lnTo>
                      <a:pt x="132" y="4316"/>
                    </a:lnTo>
                    <a:lnTo>
                      <a:pt x="186" y="4052"/>
                    </a:lnTo>
                    <a:lnTo>
                      <a:pt x="228" y="3777"/>
                    </a:lnTo>
                    <a:lnTo>
                      <a:pt x="269" y="3489"/>
                    </a:lnTo>
                    <a:lnTo>
                      <a:pt x="293" y="3201"/>
                    </a:lnTo>
                    <a:lnTo>
                      <a:pt x="317" y="2907"/>
                    </a:lnTo>
                    <a:lnTo>
                      <a:pt x="329" y="2608"/>
                    </a:lnTo>
                    <a:lnTo>
                      <a:pt x="335" y="2314"/>
                    </a:lnTo>
                    <a:lnTo>
                      <a:pt x="329" y="2014"/>
                    </a:lnTo>
                    <a:lnTo>
                      <a:pt x="329" y="201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sz="2400">
                  <a:solidFill>
                    <a:srgbClr val="FFFFFF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31" name="Freeform 10"/>
              <p:cNvSpPr>
                <a:spLocks/>
              </p:cNvSpPr>
              <p:nvPr userDrawn="1"/>
            </p:nvSpPr>
            <p:spPr bwMode="hidden">
              <a:xfrm>
                <a:off x="3676" y="0"/>
                <a:ext cx="427" cy="4316"/>
              </a:xfrm>
              <a:custGeom>
                <a:avLst/>
                <a:gdLst>
                  <a:gd name="T0" fmla="*/ 413 w 425"/>
                  <a:gd name="T1" fmla="*/ 1924 h 4316"/>
                  <a:gd name="T2" fmla="*/ 395 w 425"/>
                  <a:gd name="T3" fmla="*/ 1690 h 4316"/>
                  <a:gd name="T4" fmla="*/ 365 w 425"/>
                  <a:gd name="T5" fmla="*/ 1457 h 4316"/>
                  <a:gd name="T6" fmla="*/ 329 w 425"/>
                  <a:gd name="T7" fmla="*/ 1229 h 4316"/>
                  <a:gd name="T8" fmla="*/ 281 w 425"/>
                  <a:gd name="T9" fmla="*/ 1001 h 4316"/>
                  <a:gd name="T10" fmla="*/ 227 w 425"/>
                  <a:gd name="T11" fmla="*/ 761 h 4316"/>
                  <a:gd name="T12" fmla="*/ 162 w 425"/>
                  <a:gd name="T13" fmla="*/ 522 h 4316"/>
                  <a:gd name="T14" fmla="*/ 90 w 425"/>
                  <a:gd name="T15" fmla="*/ 270 h 4316"/>
                  <a:gd name="T16" fmla="*/ 12 w 425"/>
                  <a:gd name="T17" fmla="*/ 0 h 4316"/>
                  <a:gd name="T18" fmla="*/ 0 w 425"/>
                  <a:gd name="T19" fmla="*/ 0 h 4316"/>
                  <a:gd name="T20" fmla="*/ 84 w 425"/>
                  <a:gd name="T21" fmla="*/ 270 h 4316"/>
                  <a:gd name="T22" fmla="*/ 156 w 425"/>
                  <a:gd name="T23" fmla="*/ 522 h 4316"/>
                  <a:gd name="T24" fmla="*/ 216 w 425"/>
                  <a:gd name="T25" fmla="*/ 767 h 4316"/>
                  <a:gd name="T26" fmla="*/ 275 w 425"/>
                  <a:gd name="T27" fmla="*/ 1001 h 4316"/>
                  <a:gd name="T28" fmla="*/ 317 w 425"/>
                  <a:gd name="T29" fmla="*/ 1235 h 4316"/>
                  <a:gd name="T30" fmla="*/ 353 w 425"/>
                  <a:gd name="T31" fmla="*/ 1463 h 4316"/>
                  <a:gd name="T32" fmla="*/ 383 w 425"/>
                  <a:gd name="T33" fmla="*/ 1690 h 4316"/>
                  <a:gd name="T34" fmla="*/ 401 w 425"/>
                  <a:gd name="T35" fmla="*/ 1924 h 4316"/>
                  <a:gd name="T36" fmla="*/ 413 w 425"/>
                  <a:gd name="T37" fmla="*/ 2188 h 4316"/>
                  <a:gd name="T38" fmla="*/ 407 w 425"/>
                  <a:gd name="T39" fmla="*/ 2458 h 4316"/>
                  <a:gd name="T40" fmla="*/ 395 w 425"/>
                  <a:gd name="T41" fmla="*/ 2733 h 4316"/>
                  <a:gd name="T42" fmla="*/ 365 w 425"/>
                  <a:gd name="T43" fmla="*/ 3021 h 4316"/>
                  <a:gd name="T44" fmla="*/ 329 w 425"/>
                  <a:gd name="T45" fmla="*/ 3321 h 4316"/>
                  <a:gd name="T46" fmla="*/ 275 w 425"/>
                  <a:gd name="T47" fmla="*/ 3639 h 4316"/>
                  <a:gd name="T48" fmla="*/ 204 w 425"/>
                  <a:gd name="T49" fmla="*/ 3968 h 4316"/>
                  <a:gd name="T50" fmla="*/ 126 w 425"/>
                  <a:gd name="T51" fmla="*/ 4316 h 4316"/>
                  <a:gd name="T52" fmla="*/ 138 w 425"/>
                  <a:gd name="T53" fmla="*/ 4316 h 4316"/>
                  <a:gd name="T54" fmla="*/ 216 w 425"/>
                  <a:gd name="T55" fmla="*/ 3968 h 4316"/>
                  <a:gd name="T56" fmla="*/ 287 w 425"/>
                  <a:gd name="T57" fmla="*/ 3639 h 4316"/>
                  <a:gd name="T58" fmla="*/ 341 w 425"/>
                  <a:gd name="T59" fmla="*/ 3321 h 4316"/>
                  <a:gd name="T60" fmla="*/ 377 w 425"/>
                  <a:gd name="T61" fmla="*/ 3021 h 4316"/>
                  <a:gd name="T62" fmla="*/ 407 w 425"/>
                  <a:gd name="T63" fmla="*/ 2733 h 4316"/>
                  <a:gd name="T64" fmla="*/ 419 w 425"/>
                  <a:gd name="T65" fmla="*/ 2458 h 4316"/>
                  <a:gd name="T66" fmla="*/ 425 w 425"/>
                  <a:gd name="T67" fmla="*/ 2188 h 4316"/>
                  <a:gd name="T68" fmla="*/ 413 w 425"/>
                  <a:gd name="T69" fmla="*/ 1924 h 4316"/>
                  <a:gd name="T70" fmla="*/ 413 w 425"/>
                  <a:gd name="T71" fmla="*/ 1924 h 43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425" h="4316">
                    <a:moveTo>
                      <a:pt x="413" y="1924"/>
                    </a:moveTo>
                    <a:lnTo>
                      <a:pt x="395" y="1690"/>
                    </a:lnTo>
                    <a:lnTo>
                      <a:pt x="365" y="1457"/>
                    </a:lnTo>
                    <a:lnTo>
                      <a:pt x="329" y="1229"/>
                    </a:lnTo>
                    <a:lnTo>
                      <a:pt x="281" y="1001"/>
                    </a:lnTo>
                    <a:lnTo>
                      <a:pt x="227" y="761"/>
                    </a:lnTo>
                    <a:lnTo>
                      <a:pt x="162" y="522"/>
                    </a:lnTo>
                    <a:lnTo>
                      <a:pt x="90" y="270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84" y="270"/>
                    </a:lnTo>
                    <a:lnTo>
                      <a:pt x="156" y="522"/>
                    </a:lnTo>
                    <a:lnTo>
                      <a:pt x="216" y="767"/>
                    </a:lnTo>
                    <a:lnTo>
                      <a:pt x="275" y="1001"/>
                    </a:lnTo>
                    <a:lnTo>
                      <a:pt x="317" y="1235"/>
                    </a:lnTo>
                    <a:lnTo>
                      <a:pt x="353" y="1463"/>
                    </a:lnTo>
                    <a:lnTo>
                      <a:pt x="383" y="1690"/>
                    </a:lnTo>
                    <a:lnTo>
                      <a:pt x="401" y="1924"/>
                    </a:lnTo>
                    <a:lnTo>
                      <a:pt x="413" y="2188"/>
                    </a:lnTo>
                    <a:lnTo>
                      <a:pt x="407" y="2458"/>
                    </a:lnTo>
                    <a:lnTo>
                      <a:pt x="395" y="2733"/>
                    </a:lnTo>
                    <a:lnTo>
                      <a:pt x="365" y="3021"/>
                    </a:lnTo>
                    <a:lnTo>
                      <a:pt x="329" y="3321"/>
                    </a:lnTo>
                    <a:lnTo>
                      <a:pt x="275" y="3639"/>
                    </a:lnTo>
                    <a:lnTo>
                      <a:pt x="204" y="3968"/>
                    </a:lnTo>
                    <a:lnTo>
                      <a:pt x="126" y="4316"/>
                    </a:lnTo>
                    <a:lnTo>
                      <a:pt x="138" y="4316"/>
                    </a:lnTo>
                    <a:lnTo>
                      <a:pt x="216" y="3968"/>
                    </a:lnTo>
                    <a:lnTo>
                      <a:pt x="287" y="3639"/>
                    </a:lnTo>
                    <a:lnTo>
                      <a:pt x="341" y="3321"/>
                    </a:lnTo>
                    <a:lnTo>
                      <a:pt x="377" y="3021"/>
                    </a:lnTo>
                    <a:lnTo>
                      <a:pt x="407" y="2733"/>
                    </a:lnTo>
                    <a:lnTo>
                      <a:pt x="419" y="2458"/>
                    </a:lnTo>
                    <a:lnTo>
                      <a:pt x="425" y="2188"/>
                    </a:lnTo>
                    <a:lnTo>
                      <a:pt x="413" y="1924"/>
                    </a:lnTo>
                    <a:lnTo>
                      <a:pt x="413" y="192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sz="2400">
                  <a:solidFill>
                    <a:srgbClr val="FFFFFF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32" name="Freeform 11"/>
              <p:cNvSpPr>
                <a:spLocks/>
              </p:cNvSpPr>
              <p:nvPr userDrawn="1"/>
            </p:nvSpPr>
            <p:spPr bwMode="hidden">
              <a:xfrm>
                <a:off x="3946" y="0"/>
                <a:ext cx="558" cy="4316"/>
              </a:xfrm>
              <a:custGeom>
                <a:avLst/>
                <a:gdLst>
                  <a:gd name="T0" fmla="*/ 556 w 556"/>
                  <a:gd name="T1" fmla="*/ 2020 h 4316"/>
                  <a:gd name="T2" fmla="*/ 538 w 556"/>
                  <a:gd name="T3" fmla="*/ 1732 h 4316"/>
                  <a:gd name="T4" fmla="*/ 503 w 556"/>
                  <a:gd name="T5" fmla="*/ 1445 h 4316"/>
                  <a:gd name="T6" fmla="*/ 455 w 556"/>
                  <a:gd name="T7" fmla="*/ 1175 h 4316"/>
                  <a:gd name="T8" fmla="*/ 395 w 556"/>
                  <a:gd name="T9" fmla="*/ 911 h 4316"/>
                  <a:gd name="T10" fmla="*/ 317 w 556"/>
                  <a:gd name="T11" fmla="*/ 659 h 4316"/>
                  <a:gd name="T12" fmla="*/ 228 w 556"/>
                  <a:gd name="T13" fmla="*/ 426 h 4316"/>
                  <a:gd name="T14" fmla="*/ 126 w 556"/>
                  <a:gd name="T15" fmla="*/ 204 h 4316"/>
                  <a:gd name="T16" fmla="*/ 12 w 556"/>
                  <a:gd name="T17" fmla="*/ 0 h 4316"/>
                  <a:gd name="T18" fmla="*/ 0 w 556"/>
                  <a:gd name="T19" fmla="*/ 0 h 4316"/>
                  <a:gd name="T20" fmla="*/ 114 w 556"/>
                  <a:gd name="T21" fmla="*/ 204 h 4316"/>
                  <a:gd name="T22" fmla="*/ 216 w 556"/>
                  <a:gd name="T23" fmla="*/ 426 h 4316"/>
                  <a:gd name="T24" fmla="*/ 305 w 556"/>
                  <a:gd name="T25" fmla="*/ 659 h 4316"/>
                  <a:gd name="T26" fmla="*/ 383 w 556"/>
                  <a:gd name="T27" fmla="*/ 911 h 4316"/>
                  <a:gd name="T28" fmla="*/ 443 w 556"/>
                  <a:gd name="T29" fmla="*/ 1175 h 4316"/>
                  <a:gd name="T30" fmla="*/ 491 w 556"/>
                  <a:gd name="T31" fmla="*/ 1445 h 4316"/>
                  <a:gd name="T32" fmla="*/ 526 w 556"/>
                  <a:gd name="T33" fmla="*/ 1732 h 4316"/>
                  <a:gd name="T34" fmla="*/ 544 w 556"/>
                  <a:gd name="T35" fmla="*/ 2020 h 4316"/>
                  <a:gd name="T36" fmla="*/ 544 w 556"/>
                  <a:gd name="T37" fmla="*/ 2326 h 4316"/>
                  <a:gd name="T38" fmla="*/ 532 w 556"/>
                  <a:gd name="T39" fmla="*/ 2632 h 4316"/>
                  <a:gd name="T40" fmla="*/ 503 w 556"/>
                  <a:gd name="T41" fmla="*/ 2931 h 4316"/>
                  <a:gd name="T42" fmla="*/ 455 w 556"/>
                  <a:gd name="T43" fmla="*/ 3225 h 4316"/>
                  <a:gd name="T44" fmla="*/ 389 w 556"/>
                  <a:gd name="T45" fmla="*/ 3513 h 4316"/>
                  <a:gd name="T46" fmla="*/ 311 w 556"/>
                  <a:gd name="T47" fmla="*/ 3788 h 4316"/>
                  <a:gd name="T48" fmla="*/ 216 w 556"/>
                  <a:gd name="T49" fmla="*/ 4058 h 4316"/>
                  <a:gd name="T50" fmla="*/ 102 w 556"/>
                  <a:gd name="T51" fmla="*/ 4316 h 4316"/>
                  <a:gd name="T52" fmla="*/ 114 w 556"/>
                  <a:gd name="T53" fmla="*/ 4316 h 4316"/>
                  <a:gd name="T54" fmla="*/ 228 w 556"/>
                  <a:gd name="T55" fmla="*/ 4058 h 4316"/>
                  <a:gd name="T56" fmla="*/ 323 w 556"/>
                  <a:gd name="T57" fmla="*/ 3788 h 4316"/>
                  <a:gd name="T58" fmla="*/ 401 w 556"/>
                  <a:gd name="T59" fmla="*/ 3513 h 4316"/>
                  <a:gd name="T60" fmla="*/ 467 w 556"/>
                  <a:gd name="T61" fmla="*/ 3225 h 4316"/>
                  <a:gd name="T62" fmla="*/ 515 w 556"/>
                  <a:gd name="T63" fmla="*/ 2931 h 4316"/>
                  <a:gd name="T64" fmla="*/ 544 w 556"/>
                  <a:gd name="T65" fmla="*/ 2632 h 4316"/>
                  <a:gd name="T66" fmla="*/ 556 w 556"/>
                  <a:gd name="T67" fmla="*/ 2326 h 4316"/>
                  <a:gd name="T68" fmla="*/ 556 w 556"/>
                  <a:gd name="T69" fmla="*/ 2020 h 4316"/>
                  <a:gd name="T70" fmla="*/ 556 w 556"/>
                  <a:gd name="T71" fmla="*/ 2020 h 43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556" h="4316">
                    <a:moveTo>
                      <a:pt x="556" y="2020"/>
                    </a:moveTo>
                    <a:lnTo>
                      <a:pt x="538" y="1732"/>
                    </a:lnTo>
                    <a:lnTo>
                      <a:pt x="503" y="1445"/>
                    </a:lnTo>
                    <a:lnTo>
                      <a:pt x="455" y="1175"/>
                    </a:lnTo>
                    <a:lnTo>
                      <a:pt x="395" y="911"/>
                    </a:lnTo>
                    <a:lnTo>
                      <a:pt x="317" y="659"/>
                    </a:lnTo>
                    <a:lnTo>
                      <a:pt x="228" y="426"/>
                    </a:lnTo>
                    <a:lnTo>
                      <a:pt x="126" y="204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114" y="204"/>
                    </a:lnTo>
                    <a:lnTo>
                      <a:pt x="216" y="426"/>
                    </a:lnTo>
                    <a:lnTo>
                      <a:pt x="305" y="659"/>
                    </a:lnTo>
                    <a:lnTo>
                      <a:pt x="383" y="911"/>
                    </a:lnTo>
                    <a:lnTo>
                      <a:pt x="443" y="1175"/>
                    </a:lnTo>
                    <a:lnTo>
                      <a:pt x="491" y="1445"/>
                    </a:lnTo>
                    <a:lnTo>
                      <a:pt x="526" y="1732"/>
                    </a:lnTo>
                    <a:lnTo>
                      <a:pt x="544" y="2020"/>
                    </a:lnTo>
                    <a:lnTo>
                      <a:pt x="544" y="2326"/>
                    </a:lnTo>
                    <a:lnTo>
                      <a:pt x="532" y="2632"/>
                    </a:lnTo>
                    <a:lnTo>
                      <a:pt x="503" y="2931"/>
                    </a:lnTo>
                    <a:lnTo>
                      <a:pt x="455" y="3225"/>
                    </a:lnTo>
                    <a:lnTo>
                      <a:pt x="389" y="3513"/>
                    </a:lnTo>
                    <a:lnTo>
                      <a:pt x="311" y="3788"/>
                    </a:lnTo>
                    <a:lnTo>
                      <a:pt x="216" y="4058"/>
                    </a:lnTo>
                    <a:lnTo>
                      <a:pt x="102" y="4316"/>
                    </a:lnTo>
                    <a:lnTo>
                      <a:pt x="114" y="4316"/>
                    </a:lnTo>
                    <a:lnTo>
                      <a:pt x="228" y="4058"/>
                    </a:lnTo>
                    <a:lnTo>
                      <a:pt x="323" y="3788"/>
                    </a:lnTo>
                    <a:lnTo>
                      <a:pt x="401" y="3513"/>
                    </a:lnTo>
                    <a:lnTo>
                      <a:pt x="467" y="3225"/>
                    </a:lnTo>
                    <a:lnTo>
                      <a:pt x="515" y="2931"/>
                    </a:lnTo>
                    <a:lnTo>
                      <a:pt x="544" y="2632"/>
                    </a:lnTo>
                    <a:lnTo>
                      <a:pt x="556" y="2326"/>
                    </a:lnTo>
                    <a:lnTo>
                      <a:pt x="556" y="2020"/>
                    </a:lnTo>
                    <a:lnTo>
                      <a:pt x="556" y="202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sz="2400">
                  <a:solidFill>
                    <a:srgbClr val="FFFFFF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33" name="Freeform 12"/>
              <p:cNvSpPr>
                <a:spLocks/>
              </p:cNvSpPr>
              <p:nvPr userDrawn="1"/>
            </p:nvSpPr>
            <p:spPr bwMode="hidden">
              <a:xfrm>
                <a:off x="4246" y="0"/>
                <a:ext cx="690" cy="4316"/>
              </a:xfrm>
              <a:custGeom>
                <a:avLst/>
                <a:gdLst>
                  <a:gd name="T0" fmla="*/ 688 w 688"/>
                  <a:gd name="T1" fmla="*/ 2086 h 4316"/>
                  <a:gd name="T2" fmla="*/ 670 w 688"/>
                  <a:gd name="T3" fmla="*/ 1810 h 4316"/>
                  <a:gd name="T4" fmla="*/ 634 w 688"/>
                  <a:gd name="T5" fmla="*/ 1541 h 4316"/>
                  <a:gd name="T6" fmla="*/ 574 w 688"/>
                  <a:gd name="T7" fmla="*/ 1271 h 4316"/>
                  <a:gd name="T8" fmla="*/ 497 w 688"/>
                  <a:gd name="T9" fmla="*/ 1007 h 4316"/>
                  <a:gd name="T10" fmla="*/ 401 w 688"/>
                  <a:gd name="T11" fmla="*/ 749 h 4316"/>
                  <a:gd name="T12" fmla="*/ 293 w 688"/>
                  <a:gd name="T13" fmla="*/ 492 h 4316"/>
                  <a:gd name="T14" fmla="*/ 162 w 688"/>
                  <a:gd name="T15" fmla="*/ 240 h 4316"/>
                  <a:gd name="T16" fmla="*/ 12 w 688"/>
                  <a:gd name="T17" fmla="*/ 0 h 4316"/>
                  <a:gd name="T18" fmla="*/ 0 w 688"/>
                  <a:gd name="T19" fmla="*/ 0 h 4316"/>
                  <a:gd name="T20" fmla="*/ 150 w 688"/>
                  <a:gd name="T21" fmla="*/ 240 h 4316"/>
                  <a:gd name="T22" fmla="*/ 281 w 688"/>
                  <a:gd name="T23" fmla="*/ 492 h 4316"/>
                  <a:gd name="T24" fmla="*/ 389 w 688"/>
                  <a:gd name="T25" fmla="*/ 749 h 4316"/>
                  <a:gd name="T26" fmla="*/ 485 w 688"/>
                  <a:gd name="T27" fmla="*/ 1007 h 4316"/>
                  <a:gd name="T28" fmla="*/ 562 w 688"/>
                  <a:gd name="T29" fmla="*/ 1271 h 4316"/>
                  <a:gd name="T30" fmla="*/ 622 w 688"/>
                  <a:gd name="T31" fmla="*/ 1541 h 4316"/>
                  <a:gd name="T32" fmla="*/ 658 w 688"/>
                  <a:gd name="T33" fmla="*/ 1810 h 4316"/>
                  <a:gd name="T34" fmla="*/ 676 w 688"/>
                  <a:gd name="T35" fmla="*/ 2086 h 4316"/>
                  <a:gd name="T36" fmla="*/ 676 w 688"/>
                  <a:gd name="T37" fmla="*/ 2368 h 4316"/>
                  <a:gd name="T38" fmla="*/ 658 w 688"/>
                  <a:gd name="T39" fmla="*/ 2650 h 4316"/>
                  <a:gd name="T40" fmla="*/ 616 w 688"/>
                  <a:gd name="T41" fmla="*/ 2931 h 4316"/>
                  <a:gd name="T42" fmla="*/ 556 w 688"/>
                  <a:gd name="T43" fmla="*/ 3213 h 4316"/>
                  <a:gd name="T44" fmla="*/ 473 w 688"/>
                  <a:gd name="T45" fmla="*/ 3495 h 4316"/>
                  <a:gd name="T46" fmla="*/ 371 w 688"/>
                  <a:gd name="T47" fmla="*/ 3777 h 4316"/>
                  <a:gd name="T48" fmla="*/ 251 w 688"/>
                  <a:gd name="T49" fmla="*/ 4046 h 4316"/>
                  <a:gd name="T50" fmla="*/ 114 w 688"/>
                  <a:gd name="T51" fmla="*/ 4316 h 4316"/>
                  <a:gd name="T52" fmla="*/ 126 w 688"/>
                  <a:gd name="T53" fmla="*/ 4316 h 4316"/>
                  <a:gd name="T54" fmla="*/ 263 w 688"/>
                  <a:gd name="T55" fmla="*/ 4046 h 4316"/>
                  <a:gd name="T56" fmla="*/ 383 w 688"/>
                  <a:gd name="T57" fmla="*/ 3777 h 4316"/>
                  <a:gd name="T58" fmla="*/ 485 w 688"/>
                  <a:gd name="T59" fmla="*/ 3495 h 4316"/>
                  <a:gd name="T60" fmla="*/ 568 w 688"/>
                  <a:gd name="T61" fmla="*/ 3219 h 4316"/>
                  <a:gd name="T62" fmla="*/ 628 w 688"/>
                  <a:gd name="T63" fmla="*/ 2937 h 4316"/>
                  <a:gd name="T64" fmla="*/ 670 w 688"/>
                  <a:gd name="T65" fmla="*/ 2656 h 4316"/>
                  <a:gd name="T66" fmla="*/ 688 w 688"/>
                  <a:gd name="T67" fmla="*/ 2368 h 4316"/>
                  <a:gd name="T68" fmla="*/ 688 w 688"/>
                  <a:gd name="T69" fmla="*/ 2086 h 4316"/>
                  <a:gd name="T70" fmla="*/ 688 w 688"/>
                  <a:gd name="T71" fmla="*/ 2086 h 43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688" h="4316">
                    <a:moveTo>
                      <a:pt x="688" y="2086"/>
                    </a:moveTo>
                    <a:lnTo>
                      <a:pt x="670" y="1810"/>
                    </a:lnTo>
                    <a:lnTo>
                      <a:pt x="634" y="1541"/>
                    </a:lnTo>
                    <a:lnTo>
                      <a:pt x="574" y="1271"/>
                    </a:lnTo>
                    <a:lnTo>
                      <a:pt x="497" y="1007"/>
                    </a:lnTo>
                    <a:lnTo>
                      <a:pt x="401" y="749"/>
                    </a:lnTo>
                    <a:lnTo>
                      <a:pt x="293" y="492"/>
                    </a:lnTo>
                    <a:lnTo>
                      <a:pt x="162" y="240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150" y="240"/>
                    </a:lnTo>
                    <a:lnTo>
                      <a:pt x="281" y="492"/>
                    </a:lnTo>
                    <a:lnTo>
                      <a:pt x="389" y="749"/>
                    </a:lnTo>
                    <a:lnTo>
                      <a:pt x="485" y="1007"/>
                    </a:lnTo>
                    <a:lnTo>
                      <a:pt x="562" y="1271"/>
                    </a:lnTo>
                    <a:lnTo>
                      <a:pt x="622" y="1541"/>
                    </a:lnTo>
                    <a:lnTo>
                      <a:pt x="658" y="1810"/>
                    </a:lnTo>
                    <a:lnTo>
                      <a:pt x="676" y="2086"/>
                    </a:lnTo>
                    <a:lnTo>
                      <a:pt x="676" y="2368"/>
                    </a:lnTo>
                    <a:lnTo>
                      <a:pt x="658" y="2650"/>
                    </a:lnTo>
                    <a:lnTo>
                      <a:pt x="616" y="2931"/>
                    </a:lnTo>
                    <a:lnTo>
                      <a:pt x="556" y="3213"/>
                    </a:lnTo>
                    <a:lnTo>
                      <a:pt x="473" y="3495"/>
                    </a:lnTo>
                    <a:lnTo>
                      <a:pt x="371" y="3777"/>
                    </a:lnTo>
                    <a:lnTo>
                      <a:pt x="251" y="4046"/>
                    </a:lnTo>
                    <a:lnTo>
                      <a:pt x="114" y="4316"/>
                    </a:lnTo>
                    <a:lnTo>
                      <a:pt x="126" y="4316"/>
                    </a:lnTo>
                    <a:lnTo>
                      <a:pt x="263" y="4046"/>
                    </a:lnTo>
                    <a:lnTo>
                      <a:pt x="383" y="3777"/>
                    </a:lnTo>
                    <a:lnTo>
                      <a:pt x="485" y="3495"/>
                    </a:lnTo>
                    <a:lnTo>
                      <a:pt x="568" y="3219"/>
                    </a:lnTo>
                    <a:lnTo>
                      <a:pt x="628" y="2937"/>
                    </a:lnTo>
                    <a:lnTo>
                      <a:pt x="670" y="2656"/>
                    </a:lnTo>
                    <a:lnTo>
                      <a:pt x="688" y="2368"/>
                    </a:lnTo>
                    <a:lnTo>
                      <a:pt x="688" y="2086"/>
                    </a:lnTo>
                    <a:lnTo>
                      <a:pt x="688" y="208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sz="2400">
                  <a:solidFill>
                    <a:srgbClr val="FFFFFF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34" name="Freeform 13"/>
              <p:cNvSpPr>
                <a:spLocks/>
              </p:cNvSpPr>
              <p:nvPr userDrawn="1"/>
            </p:nvSpPr>
            <p:spPr bwMode="hidden">
              <a:xfrm>
                <a:off x="4522" y="0"/>
                <a:ext cx="864" cy="4316"/>
              </a:xfrm>
              <a:custGeom>
                <a:avLst/>
                <a:gdLst>
                  <a:gd name="T0" fmla="*/ 855 w 861"/>
                  <a:gd name="T1" fmla="*/ 2128 h 4316"/>
                  <a:gd name="T2" fmla="*/ 831 w 861"/>
                  <a:gd name="T3" fmla="*/ 1834 h 4316"/>
                  <a:gd name="T4" fmla="*/ 808 w 861"/>
                  <a:gd name="T5" fmla="*/ 1684 h 4316"/>
                  <a:gd name="T6" fmla="*/ 784 w 861"/>
                  <a:gd name="T7" fmla="*/ 1541 h 4316"/>
                  <a:gd name="T8" fmla="*/ 748 w 861"/>
                  <a:gd name="T9" fmla="*/ 1397 h 4316"/>
                  <a:gd name="T10" fmla="*/ 712 w 861"/>
                  <a:gd name="T11" fmla="*/ 1253 h 4316"/>
                  <a:gd name="T12" fmla="*/ 664 w 861"/>
                  <a:gd name="T13" fmla="*/ 1115 h 4316"/>
                  <a:gd name="T14" fmla="*/ 610 w 861"/>
                  <a:gd name="T15" fmla="*/ 977 h 4316"/>
                  <a:gd name="T16" fmla="*/ 491 w 861"/>
                  <a:gd name="T17" fmla="*/ 719 h 4316"/>
                  <a:gd name="T18" fmla="*/ 353 w 861"/>
                  <a:gd name="T19" fmla="*/ 468 h 4316"/>
                  <a:gd name="T20" fmla="*/ 192 w 861"/>
                  <a:gd name="T21" fmla="*/ 228 h 4316"/>
                  <a:gd name="T22" fmla="*/ 12 w 861"/>
                  <a:gd name="T23" fmla="*/ 0 h 4316"/>
                  <a:gd name="T24" fmla="*/ 0 w 861"/>
                  <a:gd name="T25" fmla="*/ 0 h 4316"/>
                  <a:gd name="T26" fmla="*/ 180 w 861"/>
                  <a:gd name="T27" fmla="*/ 228 h 4316"/>
                  <a:gd name="T28" fmla="*/ 341 w 861"/>
                  <a:gd name="T29" fmla="*/ 468 h 4316"/>
                  <a:gd name="T30" fmla="*/ 479 w 861"/>
                  <a:gd name="T31" fmla="*/ 719 h 4316"/>
                  <a:gd name="T32" fmla="*/ 598 w 861"/>
                  <a:gd name="T33" fmla="*/ 983 h 4316"/>
                  <a:gd name="T34" fmla="*/ 652 w 861"/>
                  <a:gd name="T35" fmla="*/ 1121 h 4316"/>
                  <a:gd name="T36" fmla="*/ 700 w 861"/>
                  <a:gd name="T37" fmla="*/ 1259 h 4316"/>
                  <a:gd name="T38" fmla="*/ 736 w 861"/>
                  <a:gd name="T39" fmla="*/ 1403 h 4316"/>
                  <a:gd name="T40" fmla="*/ 772 w 861"/>
                  <a:gd name="T41" fmla="*/ 1547 h 4316"/>
                  <a:gd name="T42" fmla="*/ 802 w 861"/>
                  <a:gd name="T43" fmla="*/ 1690 h 4316"/>
                  <a:gd name="T44" fmla="*/ 819 w 861"/>
                  <a:gd name="T45" fmla="*/ 1834 h 4316"/>
                  <a:gd name="T46" fmla="*/ 837 w 861"/>
                  <a:gd name="T47" fmla="*/ 1984 h 4316"/>
                  <a:gd name="T48" fmla="*/ 843 w 861"/>
                  <a:gd name="T49" fmla="*/ 2128 h 4316"/>
                  <a:gd name="T50" fmla="*/ 849 w 861"/>
                  <a:gd name="T51" fmla="*/ 2278 h 4316"/>
                  <a:gd name="T52" fmla="*/ 843 w 861"/>
                  <a:gd name="T53" fmla="*/ 2428 h 4316"/>
                  <a:gd name="T54" fmla="*/ 831 w 861"/>
                  <a:gd name="T55" fmla="*/ 2572 h 4316"/>
                  <a:gd name="T56" fmla="*/ 819 w 861"/>
                  <a:gd name="T57" fmla="*/ 2721 h 4316"/>
                  <a:gd name="T58" fmla="*/ 796 w 861"/>
                  <a:gd name="T59" fmla="*/ 2865 h 4316"/>
                  <a:gd name="T60" fmla="*/ 766 w 861"/>
                  <a:gd name="T61" fmla="*/ 3015 h 4316"/>
                  <a:gd name="T62" fmla="*/ 724 w 861"/>
                  <a:gd name="T63" fmla="*/ 3159 h 4316"/>
                  <a:gd name="T64" fmla="*/ 682 w 861"/>
                  <a:gd name="T65" fmla="*/ 3303 h 4316"/>
                  <a:gd name="T66" fmla="*/ 586 w 861"/>
                  <a:gd name="T67" fmla="*/ 3567 h 4316"/>
                  <a:gd name="T68" fmla="*/ 473 w 861"/>
                  <a:gd name="T69" fmla="*/ 3824 h 4316"/>
                  <a:gd name="T70" fmla="*/ 335 w 861"/>
                  <a:gd name="T71" fmla="*/ 4076 h 4316"/>
                  <a:gd name="T72" fmla="*/ 180 w 861"/>
                  <a:gd name="T73" fmla="*/ 4316 h 4316"/>
                  <a:gd name="T74" fmla="*/ 192 w 861"/>
                  <a:gd name="T75" fmla="*/ 4316 h 4316"/>
                  <a:gd name="T76" fmla="*/ 347 w 861"/>
                  <a:gd name="T77" fmla="*/ 4076 h 4316"/>
                  <a:gd name="T78" fmla="*/ 485 w 861"/>
                  <a:gd name="T79" fmla="*/ 3824 h 4316"/>
                  <a:gd name="T80" fmla="*/ 598 w 861"/>
                  <a:gd name="T81" fmla="*/ 3573 h 4316"/>
                  <a:gd name="T82" fmla="*/ 694 w 861"/>
                  <a:gd name="T83" fmla="*/ 3309 h 4316"/>
                  <a:gd name="T84" fmla="*/ 736 w 861"/>
                  <a:gd name="T85" fmla="*/ 3165 h 4316"/>
                  <a:gd name="T86" fmla="*/ 778 w 861"/>
                  <a:gd name="T87" fmla="*/ 3021 h 4316"/>
                  <a:gd name="T88" fmla="*/ 808 w 861"/>
                  <a:gd name="T89" fmla="*/ 2871 h 4316"/>
                  <a:gd name="T90" fmla="*/ 831 w 861"/>
                  <a:gd name="T91" fmla="*/ 2727 h 4316"/>
                  <a:gd name="T92" fmla="*/ 843 w 861"/>
                  <a:gd name="T93" fmla="*/ 2578 h 4316"/>
                  <a:gd name="T94" fmla="*/ 855 w 861"/>
                  <a:gd name="T95" fmla="*/ 2428 h 4316"/>
                  <a:gd name="T96" fmla="*/ 861 w 861"/>
                  <a:gd name="T97" fmla="*/ 2278 h 4316"/>
                  <a:gd name="T98" fmla="*/ 855 w 861"/>
                  <a:gd name="T99" fmla="*/ 2128 h 4316"/>
                  <a:gd name="T100" fmla="*/ 855 w 861"/>
                  <a:gd name="T101" fmla="*/ 2128 h 43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861" h="4316">
                    <a:moveTo>
                      <a:pt x="855" y="2128"/>
                    </a:moveTo>
                    <a:lnTo>
                      <a:pt x="831" y="1834"/>
                    </a:lnTo>
                    <a:lnTo>
                      <a:pt x="808" y="1684"/>
                    </a:lnTo>
                    <a:lnTo>
                      <a:pt x="784" y="1541"/>
                    </a:lnTo>
                    <a:lnTo>
                      <a:pt x="748" y="1397"/>
                    </a:lnTo>
                    <a:lnTo>
                      <a:pt x="712" y="1253"/>
                    </a:lnTo>
                    <a:lnTo>
                      <a:pt x="664" y="1115"/>
                    </a:lnTo>
                    <a:lnTo>
                      <a:pt x="610" y="977"/>
                    </a:lnTo>
                    <a:lnTo>
                      <a:pt x="491" y="719"/>
                    </a:lnTo>
                    <a:lnTo>
                      <a:pt x="353" y="468"/>
                    </a:lnTo>
                    <a:lnTo>
                      <a:pt x="192" y="228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180" y="228"/>
                    </a:lnTo>
                    <a:lnTo>
                      <a:pt x="341" y="468"/>
                    </a:lnTo>
                    <a:lnTo>
                      <a:pt x="479" y="719"/>
                    </a:lnTo>
                    <a:lnTo>
                      <a:pt x="598" y="983"/>
                    </a:lnTo>
                    <a:lnTo>
                      <a:pt x="652" y="1121"/>
                    </a:lnTo>
                    <a:lnTo>
                      <a:pt x="700" y="1259"/>
                    </a:lnTo>
                    <a:lnTo>
                      <a:pt x="736" y="1403"/>
                    </a:lnTo>
                    <a:lnTo>
                      <a:pt x="772" y="1547"/>
                    </a:lnTo>
                    <a:lnTo>
                      <a:pt x="802" y="1690"/>
                    </a:lnTo>
                    <a:lnTo>
                      <a:pt x="819" y="1834"/>
                    </a:lnTo>
                    <a:lnTo>
                      <a:pt x="837" y="1984"/>
                    </a:lnTo>
                    <a:lnTo>
                      <a:pt x="843" y="2128"/>
                    </a:lnTo>
                    <a:lnTo>
                      <a:pt x="849" y="2278"/>
                    </a:lnTo>
                    <a:lnTo>
                      <a:pt x="843" y="2428"/>
                    </a:lnTo>
                    <a:lnTo>
                      <a:pt x="831" y="2572"/>
                    </a:lnTo>
                    <a:lnTo>
                      <a:pt x="819" y="2721"/>
                    </a:lnTo>
                    <a:lnTo>
                      <a:pt x="796" y="2865"/>
                    </a:lnTo>
                    <a:lnTo>
                      <a:pt x="766" y="3015"/>
                    </a:lnTo>
                    <a:lnTo>
                      <a:pt x="724" y="3159"/>
                    </a:lnTo>
                    <a:lnTo>
                      <a:pt x="682" y="3303"/>
                    </a:lnTo>
                    <a:lnTo>
                      <a:pt x="586" y="3567"/>
                    </a:lnTo>
                    <a:lnTo>
                      <a:pt x="473" y="3824"/>
                    </a:lnTo>
                    <a:lnTo>
                      <a:pt x="335" y="4076"/>
                    </a:lnTo>
                    <a:lnTo>
                      <a:pt x="180" y="4316"/>
                    </a:lnTo>
                    <a:lnTo>
                      <a:pt x="192" y="4316"/>
                    </a:lnTo>
                    <a:lnTo>
                      <a:pt x="347" y="4076"/>
                    </a:lnTo>
                    <a:lnTo>
                      <a:pt x="485" y="3824"/>
                    </a:lnTo>
                    <a:lnTo>
                      <a:pt x="598" y="3573"/>
                    </a:lnTo>
                    <a:lnTo>
                      <a:pt x="694" y="3309"/>
                    </a:lnTo>
                    <a:lnTo>
                      <a:pt x="736" y="3165"/>
                    </a:lnTo>
                    <a:lnTo>
                      <a:pt x="778" y="3021"/>
                    </a:lnTo>
                    <a:lnTo>
                      <a:pt x="808" y="2871"/>
                    </a:lnTo>
                    <a:lnTo>
                      <a:pt x="831" y="2727"/>
                    </a:lnTo>
                    <a:lnTo>
                      <a:pt x="843" y="2578"/>
                    </a:lnTo>
                    <a:lnTo>
                      <a:pt x="855" y="2428"/>
                    </a:lnTo>
                    <a:lnTo>
                      <a:pt x="861" y="2278"/>
                    </a:lnTo>
                    <a:lnTo>
                      <a:pt x="855" y="2128"/>
                    </a:lnTo>
                    <a:lnTo>
                      <a:pt x="855" y="212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sz="2400">
                  <a:solidFill>
                    <a:srgbClr val="FFFFFF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35" name="Freeform 14"/>
              <p:cNvSpPr>
                <a:spLocks/>
              </p:cNvSpPr>
              <p:nvPr userDrawn="1"/>
            </p:nvSpPr>
            <p:spPr bwMode="hidden">
              <a:xfrm>
                <a:off x="2399" y="0"/>
                <a:ext cx="150" cy="4316"/>
              </a:xfrm>
              <a:custGeom>
                <a:avLst/>
                <a:gdLst>
                  <a:gd name="T0" fmla="*/ 18 w 149"/>
                  <a:gd name="T1" fmla="*/ 1942 h 4316"/>
                  <a:gd name="T2" fmla="*/ 30 w 149"/>
                  <a:gd name="T3" fmla="*/ 1630 h 4316"/>
                  <a:gd name="T4" fmla="*/ 42 w 149"/>
                  <a:gd name="T5" fmla="*/ 1331 h 4316"/>
                  <a:gd name="T6" fmla="*/ 59 w 149"/>
                  <a:gd name="T7" fmla="*/ 1055 h 4316"/>
                  <a:gd name="T8" fmla="*/ 77 w 149"/>
                  <a:gd name="T9" fmla="*/ 791 h 4316"/>
                  <a:gd name="T10" fmla="*/ 83 w 149"/>
                  <a:gd name="T11" fmla="*/ 671 h 4316"/>
                  <a:gd name="T12" fmla="*/ 95 w 149"/>
                  <a:gd name="T13" fmla="*/ 557 h 4316"/>
                  <a:gd name="T14" fmla="*/ 107 w 149"/>
                  <a:gd name="T15" fmla="*/ 444 h 4316"/>
                  <a:gd name="T16" fmla="*/ 113 w 149"/>
                  <a:gd name="T17" fmla="*/ 342 h 4316"/>
                  <a:gd name="T18" fmla="*/ 125 w 149"/>
                  <a:gd name="T19" fmla="*/ 246 h 4316"/>
                  <a:gd name="T20" fmla="*/ 131 w 149"/>
                  <a:gd name="T21" fmla="*/ 156 h 4316"/>
                  <a:gd name="T22" fmla="*/ 143 w 149"/>
                  <a:gd name="T23" fmla="*/ 72 h 4316"/>
                  <a:gd name="T24" fmla="*/ 149 w 149"/>
                  <a:gd name="T25" fmla="*/ 0 h 4316"/>
                  <a:gd name="T26" fmla="*/ 137 w 149"/>
                  <a:gd name="T27" fmla="*/ 0 h 4316"/>
                  <a:gd name="T28" fmla="*/ 131 w 149"/>
                  <a:gd name="T29" fmla="*/ 72 h 4316"/>
                  <a:gd name="T30" fmla="*/ 119 w 149"/>
                  <a:gd name="T31" fmla="*/ 156 h 4316"/>
                  <a:gd name="T32" fmla="*/ 113 w 149"/>
                  <a:gd name="T33" fmla="*/ 246 h 4316"/>
                  <a:gd name="T34" fmla="*/ 101 w 149"/>
                  <a:gd name="T35" fmla="*/ 342 h 4316"/>
                  <a:gd name="T36" fmla="*/ 95 w 149"/>
                  <a:gd name="T37" fmla="*/ 444 h 4316"/>
                  <a:gd name="T38" fmla="*/ 83 w 149"/>
                  <a:gd name="T39" fmla="*/ 557 h 4316"/>
                  <a:gd name="T40" fmla="*/ 71 w 149"/>
                  <a:gd name="T41" fmla="*/ 671 h 4316"/>
                  <a:gd name="T42" fmla="*/ 65 w 149"/>
                  <a:gd name="T43" fmla="*/ 791 h 4316"/>
                  <a:gd name="T44" fmla="*/ 48 w 149"/>
                  <a:gd name="T45" fmla="*/ 1055 h 4316"/>
                  <a:gd name="T46" fmla="*/ 30 w 149"/>
                  <a:gd name="T47" fmla="*/ 1331 h 4316"/>
                  <a:gd name="T48" fmla="*/ 18 w 149"/>
                  <a:gd name="T49" fmla="*/ 1630 h 4316"/>
                  <a:gd name="T50" fmla="*/ 6 w 149"/>
                  <a:gd name="T51" fmla="*/ 1942 h 4316"/>
                  <a:gd name="T52" fmla="*/ 0 w 149"/>
                  <a:gd name="T53" fmla="*/ 2278 h 4316"/>
                  <a:gd name="T54" fmla="*/ 6 w 149"/>
                  <a:gd name="T55" fmla="*/ 2602 h 4316"/>
                  <a:gd name="T56" fmla="*/ 12 w 149"/>
                  <a:gd name="T57" fmla="*/ 2919 h 4316"/>
                  <a:gd name="T58" fmla="*/ 24 w 149"/>
                  <a:gd name="T59" fmla="*/ 3219 h 4316"/>
                  <a:gd name="T60" fmla="*/ 36 w 149"/>
                  <a:gd name="T61" fmla="*/ 3513 h 4316"/>
                  <a:gd name="T62" fmla="*/ 59 w 149"/>
                  <a:gd name="T63" fmla="*/ 3794 h 4316"/>
                  <a:gd name="T64" fmla="*/ 89 w 149"/>
                  <a:gd name="T65" fmla="*/ 4058 h 4316"/>
                  <a:gd name="T66" fmla="*/ 125 w 149"/>
                  <a:gd name="T67" fmla="*/ 4316 h 4316"/>
                  <a:gd name="T68" fmla="*/ 137 w 149"/>
                  <a:gd name="T69" fmla="*/ 4316 h 4316"/>
                  <a:gd name="T70" fmla="*/ 101 w 149"/>
                  <a:gd name="T71" fmla="*/ 4058 h 4316"/>
                  <a:gd name="T72" fmla="*/ 71 w 149"/>
                  <a:gd name="T73" fmla="*/ 3794 h 4316"/>
                  <a:gd name="T74" fmla="*/ 48 w 149"/>
                  <a:gd name="T75" fmla="*/ 3513 h 4316"/>
                  <a:gd name="T76" fmla="*/ 36 w 149"/>
                  <a:gd name="T77" fmla="*/ 3225 h 4316"/>
                  <a:gd name="T78" fmla="*/ 24 w 149"/>
                  <a:gd name="T79" fmla="*/ 2919 h 4316"/>
                  <a:gd name="T80" fmla="*/ 18 w 149"/>
                  <a:gd name="T81" fmla="*/ 2608 h 4316"/>
                  <a:gd name="T82" fmla="*/ 12 w 149"/>
                  <a:gd name="T83" fmla="*/ 2278 h 4316"/>
                  <a:gd name="T84" fmla="*/ 18 w 149"/>
                  <a:gd name="T85" fmla="*/ 1942 h 4316"/>
                  <a:gd name="T86" fmla="*/ 18 w 149"/>
                  <a:gd name="T87" fmla="*/ 1942 h 43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149" h="4316">
                    <a:moveTo>
                      <a:pt x="18" y="1942"/>
                    </a:moveTo>
                    <a:lnTo>
                      <a:pt x="30" y="1630"/>
                    </a:lnTo>
                    <a:lnTo>
                      <a:pt x="42" y="1331"/>
                    </a:lnTo>
                    <a:lnTo>
                      <a:pt x="59" y="1055"/>
                    </a:lnTo>
                    <a:lnTo>
                      <a:pt x="77" y="791"/>
                    </a:lnTo>
                    <a:lnTo>
                      <a:pt x="83" y="671"/>
                    </a:lnTo>
                    <a:lnTo>
                      <a:pt x="95" y="557"/>
                    </a:lnTo>
                    <a:lnTo>
                      <a:pt x="107" y="444"/>
                    </a:lnTo>
                    <a:lnTo>
                      <a:pt x="113" y="342"/>
                    </a:lnTo>
                    <a:lnTo>
                      <a:pt x="125" y="246"/>
                    </a:lnTo>
                    <a:lnTo>
                      <a:pt x="131" y="156"/>
                    </a:lnTo>
                    <a:lnTo>
                      <a:pt x="143" y="72"/>
                    </a:lnTo>
                    <a:lnTo>
                      <a:pt x="149" y="0"/>
                    </a:lnTo>
                    <a:lnTo>
                      <a:pt x="137" y="0"/>
                    </a:lnTo>
                    <a:lnTo>
                      <a:pt x="131" y="72"/>
                    </a:lnTo>
                    <a:lnTo>
                      <a:pt x="119" y="156"/>
                    </a:lnTo>
                    <a:lnTo>
                      <a:pt x="113" y="246"/>
                    </a:lnTo>
                    <a:lnTo>
                      <a:pt x="101" y="342"/>
                    </a:lnTo>
                    <a:lnTo>
                      <a:pt x="95" y="444"/>
                    </a:lnTo>
                    <a:lnTo>
                      <a:pt x="83" y="557"/>
                    </a:lnTo>
                    <a:lnTo>
                      <a:pt x="71" y="671"/>
                    </a:lnTo>
                    <a:lnTo>
                      <a:pt x="65" y="791"/>
                    </a:lnTo>
                    <a:lnTo>
                      <a:pt x="48" y="1055"/>
                    </a:lnTo>
                    <a:lnTo>
                      <a:pt x="30" y="1331"/>
                    </a:lnTo>
                    <a:lnTo>
                      <a:pt x="18" y="1630"/>
                    </a:lnTo>
                    <a:lnTo>
                      <a:pt x="6" y="1942"/>
                    </a:lnTo>
                    <a:lnTo>
                      <a:pt x="0" y="2278"/>
                    </a:lnTo>
                    <a:lnTo>
                      <a:pt x="6" y="2602"/>
                    </a:lnTo>
                    <a:lnTo>
                      <a:pt x="12" y="2919"/>
                    </a:lnTo>
                    <a:lnTo>
                      <a:pt x="24" y="3219"/>
                    </a:lnTo>
                    <a:lnTo>
                      <a:pt x="36" y="3513"/>
                    </a:lnTo>
                    <a:lnTo>
                      <a:pt x="59" y="3794"/>
                    </a:lnTo>
                    <a:lnTo>
                      <a:pt x="89" y="4058"/>
                    </a:lnTo>
                    <a:lnTo>
                      <a:pt x="125" y="4316"/>
                    </a:lnTo>
                    <a:lnTo>
                      <a:pt x="137" y="4316"/>
                    </a:lnTo>
                    <a:lnTo>
                      <a:pt x="101" y="4058"/>
                    </a:lnTo>
                    <a:lnTo>
                      <a:pt x="71" y="3794"/>
                    </a:lnTo>
                    <a:lnTo>
                      <a:pt x="48" y="3513"/>
                    </a:lnTo>
                    <a:lnTo>
                      <a:pt x="36" y="3225"/>
                    </a:lnTo>
                    <a:lnTo>
                      <a:pt x="24" y="2919"/>
                    </a:lnTo>
                    <a:lnTo>
                      <a:pt x="18" y="2608"/>
                    </a:lnTo>
                    <a:lnTo>
                      <a:pt x="12" y="2278"/>
                    </a:lnTo>
                    <a:lnTo>
                      <a:pt x="18" y="1942"/>
                    </a:lnTo>
                    <a:lnTo>
                      <a:pt x="18" y="194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sz="2400">
                  <a:solidFill>
                    <a:srgbClr val="FFFFFF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36" name="Freeform 15"/>
              <p:cNvSpPr>
                <a:spLocks/>
              </p:cNvSpPr>
              <p:nvPr userDrawn="1"/>
            </p:nvSpPr>
            <p:spPr bwMode="hidden">
              <a:xfrm>
                <a:off x="1967" y="0"/>
                <a:ext cx="300" cy="4316"/>
              </a:xfrm>
              <a:custGeom>
                <a:avLst/>
                <a:gdLst>
                  <a:gd name="T0" fmla="*/ 18 w 299"/>
                  <a:gd name="T1" fmla="*/ 2062 h 4316"/>
                  <a:gd name="T2" fmla="*/ 30 w 299"/>
                  <a:gd name="T3" fmla="*/ 1750 h 4316"/>
                  <a:gd name="T4" fmla="*/ 54 w 299"/>
                  <a:gd name="T5" fmla="*/ 1451 h 4316"/>
                  <a:gd name="T6" fmla="*/ 84 w 299"/>
                  <a:gd name="T7" fmla="*/ 1169 h 4316"/>
                  <a:gd name="T8" fmla="*/ 126 w 299"/>
                  <a:gd name="T9" fmla="*/ 899 h 4316"/>
                  <a:gd name="T10" fmla="*/ 162 w 299"/>
                  <a:gd name="T11" fmla="*/ 641 h 4316"/>
                  <a:gd name="T12" fmla="*/ 209 w 299"/>
                  <a:gd name="T13" fmla="*/ 408 h 4316"/>
                  <a:gd name="T14" fmla="*/ 251 w 299"/>
                  <a:gd name="T15" fmla="*/ 192 h 4316"/>
                  <a:gd name="T16" fmla="*/ 299 w 299"/>
                  <a:gd name="T17" fmla="*/ 0 h 4316"/>
                  <a:gd name="T18" fmla="*/ 287 w 299"/>
                  <a:gd name="T19" fmla="*/ 0 h 4316"/>
                  <a:gd name="T20" fmla="*/ 239 w 299"/>
                  <a:gd name="T21" fmla="*/ 192 h 4316"/>
                  <a:gd name="T22" fmla="*/ 198 w 299"/>
                  <a:gd name="T23" fmla="*/ 408 h 4316"/>
                  <a:gd name="T24" fmla="*/ 156 w 299"/>
                  <a:gd name="T25" fmla="*/ 641 h 4316"/>
                  <a:gd name="T26" fmla="*/ 114 w 299"/>
                  <a:gd name="T27" fmla="*/ 899 h 4316"/>
                  <a:gd name="T28" fmla="*/ 78 w 299"/>
                  <a:gd name="T29" fmla="*/ 1169 h 4316"/>
                  <a:gd name="T30" fmla="*/ 48 w 299"/>
                  <a:gd name="T31" fmla="*/ 1451 h 4316"/>
                  <a:gd name="T32" fmla="*/ 24 w 299"/>
                  <a:gd name="T33" fmla="*/ 1750 h 4316"/>
                  <a:gd name="T34" fmla="*/ 6 w 299"/>
                  <a:gd name="T35" fmla="*/ 2062 h 4316"/>
                  <a:gd name="T36" fmla="*/ 0 w 299"/>
                  <a:gd name="T37" fmla="*/ 2374 h 4316"/>
                  <a:gd name="T38" fmla="*/ 12 w 299"/>
                  <a:gd name="T39" fmla="*/ 2674 h 4316"/>
                  <a:gd name="T40" fmla="*/ 30 w 299"/>
                  <a:gd name="T41" fmla="*/ 2973 h 4316"/>
                  <a:gd name="T42" fmla="*/ 54 w 299"/>
                  <a:gd name="T43" fmla="*/ 3255 h 4316"/>
                  <a:gd name="T44" fmla="*/ 96 w 299"/>
                  <a:gd name="T45" fmla="*/ 3537 h 4316"/>
                  <a:gd name="T46" fmla="*/ 144 w 299"/>
                  <a:gd name="T47" fmla="*/ 3806 h 4316"/>
                  <a:gd name="T48" fmla="*/ 203 w 299"/>
                  <a:gd name="T49" fmla="*/ 4064 h 4316"/>
                  <a:gd name="T50" fmla="*/ 275 w 299"/>
                  <a:gd name="T51" fmla="*/ 4316 h 4316"/>
                  <a:gd name="T52" fmla="*/ 287 w 299"/>
                  <a:gd name="T53" fmla="*/ 4316 h 4316"/>
                  <a:gd name="T54" fmla="*/ 215 w 299"/>
                  <a:gd name="T55" fmla="*/ 4064 h 4316"/>
                  <a:gd name="T56" fmla="*/ 156 w 299"/>
                  <a:gd name="T57" fmla="*/ 3806 h 4316"/>
                  <a:gd name="T58" fmla="*/ 108 w 299"/>
                  <a:gd name="T59" fmla="*/ 3537 h 4316"/>
                  <a:gd name="T60" fmla="*/ 66 w 299"/>
                  <a:gd name="T61" fmla="*/ 3261 h 4316"/>
                  <a:gd name="T62" fmla="*/ 42 w 299"/>
                  <a:gd name="T63" fmla="*/ 2973 h 4316"/>
                  <a:gd name="T64" fmla="*/ 24 w 299"/>
                  <a:gd name="T65" fmla="*/ 2680 h 4316"/>
                  <a:gd name="T66" fmla="*/ 12 w 299"/>
                  <a:gd name="T67" fmla="*/ 2374 h 4316"/>
                  <a:gd name="T68" fmla="*/ 18 w 299"/>
                  <a:gd name="T69" fmla="*/ 2062 h 4316"/>
                  <a:gd name="T70" fmla="*/ 18 w 299"/>
                  <a:gd name="T71" fmla="*/ 2062 h 43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299" h="4316">
                    <a:moveTo>
                      <a:pt x="18" y="2062"/>
                    </a:moveTo>
                    <a:lnTo>
                      <a:pt x="30" y="1750"/>
                    </a:lnTo>
                    <a:lnTo>
                      <a:pt x="54" y="1451"/>
                    </a:lnTo>
                    <a:lnTo>
                      <a:pt x="84" y="1169"/>
                    </a:lnTo>
                    <a:lnTo>
                      <a:pt x="126" y="899"/>
                    </a:lnTo>
                    <a:lnTo>
                      <a:pt x="162" y="641"/>
                    </a:lnTo>
                    <a:lnTo>
                      <a:pt x="209" y="408"/>
                    </a:lnTo>
                    <a:lnTo>
                      <a:pt x="251" y="192"/>
                    </a:lnTo>
                    <a:lnTo>
                      <a:pt x="299" y="0"/>
                    </a:lnTo>
                    <a:lnTo>
                      <a:pt x="287" y="0"/>
                    </a:lnTo>
                    <a:lnTo>
                      <a:pt x="239" y="192"/>
                    </a:lnTo>
                    <a:lnTo>
                      <a:pt x="198" y="408"/>
                    </a:lnTo>
                    <a:lnTo>
                      <a:pt x="156" y="641"/>
                    </a:lnTo>
                    <a:lnTo>
                      <a:pt x="114" y="899"/>
                    </a:lnTo>
                    <a:lnTo>
                      <a:pt x="78" y="1169"/>
                    </a:lnTo>
                    <a:lnTo>
                      <a:pt x="48" y="1451"/>
                    </a:lnTo>
                    <a:lnTo>
                      <a:pt x="24" y="1750"/>
                    </a:lnTo>
                    <a:lnTo>
                      <a:pt x="6" y="2062"/>
                    </a:lnTo>
                    <a:lnTo>
                      <a:pt x="0" y="2374"/>
                    </a:lnTo>
                    <a:lnTo>
                      <a:pt x="12" y="2674"/>
                    </a:lnTo>
                    <a:lnTo>
                      <a:pt x="30" y="2973"/>
                    </a:lnTo>
                    <a:lnTo>
                      <a:pt x="54" y="3255"/>
                    </a:lnTo>
                    <a:lnTo>
                      <a:pt x="96" y="3537"/>
                    </a:lnTo>
                    <a:lnTo>
                      <a:pt x="144" y="3806"/>
                    </a:lnTo>
                    <a:lnTo>
                      <a:pt x="203" y="4064"/>
                    </a:lnTo>
                    <a:lnTo>
                      <a:pt x="275" y="4316"/>
                    </a:lnTo>
                    <a:lnTo>
                      <a:pt x="287" y="4316"/>
                    </a:lnTo>
                    <a:lnTo>
                      <a:pt x="215" y="4064"/>
                    </a:lnTo>
                    <a:lnTo>
                      <a:pt x="156" y="3806"/>
                    </a:lnTo>
                    <a:lnTo>
                      <a:pt x="108" y="3537"/>
                    </a:lnTo>
                    <a:lnTo>
                      <a:pt x="66" y="3261"/>
                    </a:lnTo>
                    <a:lnTo>
                      <a:pt x="42" y="2973"/>
                    </a:lnTo>
                    <a:lnTo>
                      <a:pt x="24" y="2680"/>
                    </a:lnTo>
                    <a:lnTo>
                      <a:pt x="12" y="2374"/>
                    </a:lnTo>
                    <a:lnTo>
                      <a:pt x="18" y="2062"/>
                    </a:lnTo>
                    <a:lnTo>
                      <a:pt x="18" y="206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sz="2400">
                  <a:solidFill>
                    <a:srgbClr val="FFFFFF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37" name="Freeform 16"/>
              <p:cNvSpPr>
                <a:spLocks/>
              </p:cNvSpPr>
              <p:nvPr userDrawn="1"/>
            </p:nvSpPr>
            <p:spPr bwMode="hidden">
              <a:xfrm>
                <a:off x="1566" y="0"/>
                <a:ext cx="425" cy="4316"/>
              </a:xfrm>
              <a:custGeom>
                <a:avLst/>
                <a:gdLst>
                  <a:gd name="T0" fmla="*/ 424 w 424"/>
                  <a:gd name="T1" fmla="*/ 0 h 4316"/>
                  <a:gd name="T2" fmla="*/ 412 w 424"/>
                  <a:gd name="T3" fmla="*/ 0 h 4316"/>
                  <a:gd name="T4" fmla="*/ 316 w 424"/>
                  <a:gd name="T5" fmla="*/ 222 h 4316"/>
                  <a:gd name="T6" fmla="*/ 239 w 424"/>
                  <a:gd name="T7" fmla="*/ 462 h 4316"/>
                  <a:gd name="T8" fmla="*/ 167 w 424"/>
                  <a:gd name="T9" fmla="*/ 707 h 4316"/>
                  <a:gd name="T10" fmla="*/ 107 w 424"/>
                  <a:gd name="T11" fmla="*/ 971 h 4316"/>
                  <a:gd name="T12" fmla="*/ 65 w 424"/>
                  <a:gd name="T13" fmla="*/ 1247 h 4316"/>
                  <a:gd name="T14" fmla="*/ 29 w 424"/>
                  <a:gd name="T15" fmla="*/ 1529 h 4316"/>
                  <a:gd name="T16" fmla="*/ 6 w 424"/>
                  <a:gd name="T17" fmla="*/ 1822 h 4316"/>
                  <a:gd name="T18" fmla="*/ 0 w 424"/>
                  <a:gd name="T19" fmla="*/ 2122 h 4316"/>
                  <a:gd name="T20" fmla="*/ 6 w 424"/>
                  <a:gd name="T21" fmla="*/ 2404 h 4316"/>
                  <a:gd name="T22" fmla="*/ 24 w 424"/>
                  <a:gd name="T23" fmla="*/ 2686 h 4316"/>
                  <a:gd name="T24" fmla="*/ 47 w 424"/>
                  <a:gd name="T25" fmla="*/ 2961 h 4316"/>
                  <a:gd name="T26" fmla="*/ 89 w 424"/>
                  <a:gd name="T27" fmla="*/ 3243 h 4316"/>
                  <a:gd name="T28" fmla="*/ 137 w 424"/>
                  <a:gd name="T29" fmla="*/ 3519 h 4316"/>
                  <a:gd name="T30" fmla="*/ 197 w 424"/>
                  <a:gd name="T31" fmla="*/ 3788 h 4316"/>
                  <a:gd name="T32" fmla="*/ 269 w 424"/>
                  <a:gd name="T33" fmla="*/ 4058 h 4316"/>
                  <a:gd name="T34" fmla="*/ 346 w 424"/>
                  <a:gd name="T35" fmla="*/ 4316 h 4316"/>
                  <a:gd name="T36" fmla="*/ 358 w 424"/>
                  <a:gd name="T37" fmla="*/ 4316 h 4316"/>
                  <a:gd name="T38" fmla="*/ 281 w 424"/>
                  <a:gd name="T39" fmla="*/ 4058 h 4316"/>
                  <a:gd name="T40" fmla="*/ 209 w 424"/>
                  <a:gd name="T41" fmla="*/ 3788 h 4316"/>
                  <a:gd name="T42" fmla="*/ 149 w 424"/>
                  <a:gd name="T43" fmla="*/ 3519 h 4316"/>
                  <a:gd name="T44" fmla="*/ 101 w 424"/>
                  <a:gd name="T45" fmla="*/ 3243 h 4316"/>
                  <a:gd name="T46" fmla="*/ 59 w 424"/>
                  <a:gd name="T47" fmla="*/ 2961 h 4316"/>
                  <a:gd name="T48" fmla="*/ 35 w 424"/>
                  <a:gd name="T49" fmla="*/ 2686 h 4316"/>
                  <a:gd name="T50" fmla="*/ 18 w 424"/>
                  <a:gd name="T51" fmla="*/ 2404 h 4316"/>
                  <a:gd name="T52" fmla="*/ 12 w 424"/>
                  <a:gd name="T53" fmla="*/ 2122 h 4316"/>
                  <a:gd name="T54" fmla="*/ 18 w 424"/>
                  <a:gd name="T55" fmla="*/ 1822 h 4316"/>
                  <a:gd name="T56" fmla="*/ 41 w 424"/>
                  <a:gd name="T57" fmla="*/ 1529 h 4316"/>
                  <a:gd name="T58" fmla="*/ 71 w 424"/>
                  <a:gd name="T59" fmla="*/ 1247 h 4316"/>
                  <a:gd name="T60" fmla="*/ 119 w 424"/>
                  <a:gd name="T61" fmla="*/ 971 h 4316"/>
                  <a:gd name="T62" fmla="*/ 179 w 424"/>
                  <a:gd name="T63" fmla="*/ 707 h 4316"/>
                  <a:gd name="T64" fmla="*/ 245 w 424"/>
                  <a:gd name="T65" fmla="*/ 462 h 4316"/>
                  <a:gd name="T66" fmla="*/ 328 w 424"/>
                  <a:gd name="T67" fmla="*/ 222 h 4316"/>
                  <a:gd name="T68" fmla="*/ 424 w 424"/>
                  <a:gd name="T69" fmla="*/ 0 h 4316"/>
                  <a:gd name="T70" fmla="*/ 424 w 424"/>
                  <a:gd name="T71" fmla="*/ 0 h 43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424" h="4316">
                    <a:moveTo>
                      <a:pt x="424" y="0"/>
                    </a:moveTo>
                    <a:lnTo>
                      <a:pt x="412" y="0"/>
                    </a:lnTo>
                    <a:lnTo>
                      <a:pt x="316" y="222"/>
                    </a:lnTo>
                    <a:lnTo>
                      <a:pt x="239" y="462"/>
                    </a:lnTo>
                    <a:lnTo>
                      <a:pt x="167" y="707"/>
                    </a:lnTo>
                    <a:lnTo>
                      <a:pt x="107" y="971"/>
                    </a:lnTo>
                    <a:lnTo>
                      <a:pt x="65" y="1247"/>
                    </a:lnTo>
                    <a:lnTo>
                      <a:pt x="29" y="1529"/>
                    </a:lnTo>
                    <a:lnTo>
                      <a:pt x="6" y="1822"/>
                    </a:lnTo>
                    <a:lnTo>
                      <a:pt x="0" y="2122"/>
                    </a:lnTo>
                    <a:lnTo>
                      <a:pt x="6" y="2404"/>
                    </a:lnTo>
                    <a:lnTo>
                      <a:pt x="24" y="2686"/>
                    </a:lnTo>
                    <a:lnTo>
                      <a:pt x="47" y="2961"/>
                    </a:lnTo>
                    <a:lnTo>
                      <a:pt x="89" y="3243"/>
                    </a:lnTo>
                    <a:lnTo>
                      <a:pt x="137" y="3519"/>
                    </a:lnTo>
                    <a:lnTo>
                      <a:pt x="197" y="3788"/>
                    </a:lnTo>
                    <a:lnTo>
                      <a:pt x="269" y="4058"/>
                    </a:lnTo>
                    <a:lnTo>
                      <a:pt x="346" y="4316"/>
                    </a:lnTo>
                    <a:lnTo>
                      <a:pt x="358" y="4316"/>
                    </a:lnTo>
                    <a:lnTo>
                      <a:pt x="281" y="4058"/>
                    </a:lnTo>
                    <a:lnTo>
                      <a:pt x="209" y="3788"/>
                    </a:lnTo>
                    <a:lnTo>
                      <a:pt x="149" y="3519"/>
                    </a:lnTo>
                    <a:lnTo>
                      <a:pt x="101" y="3243"/>
                    </a:lnTo>
                    <a:lnTo>
                      <a:pt x="59" y="2961"/>
                    </a:lnTo>
                    <a:lnTo>
                      <a:pt x="35" y="2686"/>
                    </a:lnTo>
                    <a:lnTo>
                      <a:pt x="18" y="2404"/>
                    </a:lnTo>
                    <a:lnTo>
                      <a:pt x="12" y="2122"/>
                    </a:lnTo>
                    <a:lnTo>
                      <a:pt x="18" y="1822"/>
                    </a:lnTo>
                    <a:lnTo>
                      <a:pt x="41" y="1529"/>
                    </a:lnTo>
                    <a:lnTo>
                      <a:pt x="71" y="1247"/>
                    </a:lnTo>
                    <a:lnTo>
                      <a:pt x="119" y="971"/>
                    </a:lnTo>
                    <a:lnTo>
                      <a:pt x="179" y="707"/>
                    </a:lnTo>
                    <a:lnTo>
                      <a:pt x="245" y="462"/>
                    </a:lnTo>
                    <a:lnTo>
                      <a:pt x="328" y="222"/>
                    </a:lnTo>
                    <a:lnTo>
                      <a:pt x="424" y="0"/>
                    </a:lnTo>
                    <a:lnTo>
                      <a:pt x="424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sz="2400">
                  <a:solidFill>
                    <a:srgbClr val="FFFFFF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38" name="Freeform 17"/>
              <p:cNvSpPr>
                <a:spLocks/>
              </p:cNvSpPr>
              <p:nvPr userDrawn="1"/>
            </p:nvSpPr>
            <p:spPr bwMode="hidden">
              <a:xfrm>
                <a:off x="1128" y="0"/>
                <a:ext cx="575" cy="4316"/>
              </a:xfrm>
              <a:custGeom>
                <a:avLst/>
                <a:gdLst>
                  <a:gd name="T0" fmla="*/ 12 w 574"/>
                  <a:gd name="T1" fmla="*/ 2146 h 4316"/>
                  <a:gd name="T2" fmla="*/ 24 w 574"/>
                  <a:gd name="T3" fmla="*/ 1846 h 4316"/>
                  <a:gd name="T4" fmla="*/ 54 w 574"/>
                  <a:gd name="T5" fmla="*/ 1559 h 4316"/>
                  <a:gd name="T6" fmla="*/ 96 w 574"/>
                  <a:gd name="T7" fmla="*/ 1277 h 4316"/>
                  <a:gd name="T8" fmla="*/ 162 w 574"/>
                  <a:gd name="T9" fmla="*/ 1001 h 4316"/>
                  <a:gd name="T10" fmla="*/ 239 w 574"/>
                  <a:gd name="T11" fmla="*/ 731 h 4316"/>
                  <a:gd name="T12" fmla="*/ 335 w 574"/>
                  <a:gd name="T13" fmla="*/ 480 h 4316"/>
                  <a:gd name="T14" fmla="*/ 449 w 574"/>
                  <a:gd name="T15" fmla="*/ 234 h 4316"/>
                  <a:gd name="T16" fmla="*/ 574 w 574"/>
                  <a:gd name="T17" fmla="*/ 0 h 4316"/>
                  <a:gd name="T18" fmla="*/ 562 w 574"/>
                  <a:gd name="T19" fmla="*/ 0 h 4316"/>
                  <a:gd name="T20" fmla="*/ 437 w 574"/>
                  <a:gd name="T21" fmla="*/ 234 h 4316"/>
                  <a:gd name="T22" fmla="*/ 323 w 574"/>
                  <a:gd name="T23" fmla="*/ 480 h 4316"/>
                  <a:gd name="T24" fmla="*/ 227 w 574"/>
                  <a:gd name="T25" fmla="*/ 737 h 4316"/>
                  <a:gd name="T26" fmla="*/ 150 w 574"/>
                  <a:gd name="T27" fmla="*/ 1001 h 4316"/>
                  <a:gd name="T28" fmla="*/ 84 w 574"/>
                  <a:gd name="T29" fmla="*/ 1277 h 4316"/>
                  <a:gd name="T30" fmla="*/ 42 w 574"/>
                  <a:gd name="T31" fmla="*/ 1559 h 4316"/>
                  <a:gd name="T32" fmla="*/ 12 w 574"/>
                  <a:gd name="T33" fmla="*/ 1852 h 4316"/>
                  <a:gd name="T34" fmla="*/ 0 w 574"/>
                  <a:gd name="T35" fmla="*/ 2146 h 4316"/>
                  <a:gd name="T36" fmla="*/ 6 w 574"/>
                  <a:gd name="T37" fmla="*/ 2434 h 4316"/>
                  <a:gd name="T38" fmla="*/ 30 w 574"/>
                  <a:gd name="T39" fmla="*/ 2715 h 4316"/>
                  <a:gd name="T40" fmla="*/ 66 w 574"/>
                  <a:gd name="T41" fmla="*/ 2997 h 4316"/>
                  <a:gd name="T42" fmla="*/ 120 w 574"/>
                  <a:gd name="T43" fmla="*/ 3273 h 4316"/>
                  <a:gd name="T44" fmla="*/ 191 w 574"/>
                  <a:gd name="T45" fmla="*/ 3549 h 4316"/>
                  <a:gd name="T46" fmla="*/ 275 w 574"/>
                  <a:gd name="T47" fmla="*/ 3812 h 4316"/>
                  <a:gd name="T48" fmla="*/ 371 w 574"/>
                  <a:gd name="T49" fmla="*/ 4070 h 4316"/>
                  <a:gd name="T50" fmla="*/ 484 w 574"/>
                  <a:gd name="T51" fmla="*/ 4316 h 4316"/>
                  <a:gd name="T52" fmla="*/ 496 w 574"/>
                  <a:gd name="T53" fmla="*/ 4316 h 4316"/>
                  <a:gd name="T54" fmla="*/ 383 w 574"/>
                  <a:gd name="T55" fmla="*/ 4070 h 4316"/>
                  <a:gd name="T56" fmla="*/ 287 w 574"/>
                  <a:gd name="T57" fmla="*/ 3812 h 4316"/>
                  <a:gd name="T58" fmla="*/ 203 w 574"/>
                  <a:gd name="T59" fmla="*/ 3549 h 4316"/>
                  <a:gd name="T60" fmla="*/ 132 w 574"/>
                  <a:gd name="T61" fmla="*/ 3273 h 4316"/>
                  <a:gd name="T62" fmla="*/ 78 w 574"/>
                  <a:gd name="T63" fmla="*/ 2997 h 4316"/>
                  <a:gd name="T64" fmla="*/ 42 w 574"/>
                  <a:gd name="T65" fmla="*/ 2715 h 4316"/>
                  <a:gd name="T66" fmla="*/ 18 w 574"/>
                  <a:gd name="T67" fmla="*/ 2434 h 4316"/>
                  <a:gd name="T68" fmla="*/ 12 w 574"/>
                  <a:gd name="T69" fmla="*/ 2146 h 4316"/>
                  <a:gd name="T70" fmla="*/ 12 w 574"/>
                  <a:gd name="T71" fmla="*/ 2146 h 43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574" h="4316">
                    <a:moveTo>
                      <a:pt x="12" y="2146"/>
                    </a:moveTo>
                    <a:lnTo>
                      <a:pt x="24" y="1846"/>
                    </a:lnTo>
                    <a:lnTo>
                      <a:pt x="54" y="1559"/>
                    </a:lnTo>
                    <a:lnTo>
                      <a:pt x="96" y="1277"/>
                    </a:lnTo>
                    <a:lnTo>
                      <a:pt x="162" y="1001"/>
                    </a:lnTo>
                    <a:lnTo>
                      <a:pt x="239" y="731"/>
                    </a:lnTo>
                    <a:lnTo>
                      <a:pt x="335" y="480"/>
                    </a:lnTo>
                    <a:lnTo>
                      <a:pt x="449" y="234"/>
                    </a:lnTo>
                    <a:lnTo>
                      <a:pt x="574" y="0"/>
                    </a:lnTo>
                    <a:lnTo>
                      <a:pt x="562" y="0"/>
                    </a:lnTo>
                    <a:lnTo>
                      <a:pt x="437" y="234"/>
                    </a:lnTo>
                    <a:lnTo>
                      <a:pt x="323" y="480"/>
                    </a:lnTo>
                    <a:lnTo>
                      <a:pt x="227" y="737"/>
                    </a:lnTo>
                    <a:lnTo>
                      <a:pt x="150" y="1001"/>
                    </a:lnTo>
                    <a:lnTo>
                      <a:pt x="84" y="1277"/>
                    </a:lnTo>
                    <a:lnTo>
                      <a:pt x="42" y="1559"/>
                    </a:lnTo>
                    <a:lnTo>
                      <a:pt x="12" y="1852"/>
                    </a:lnTo>
                    <a:lnTo>
                      <a:pt x="0" y="2146"/>
                    </a:lnTo>
                    <a:lnTo>
                      <a:pt x="6" y="2434"/>
                    </a:lnTo>
                    <a:lnTo>
                      <a:pt x="30" y="2715"/>
                    </a:lnTo>
                    <a:lnTo>
                      <a:pt x="66" y="2997"/>
                    </a:lnTo>
                    <a:lnTo>
                      <a:pt x="120" y="3273"/>
                    </a:lnTo>
                    <a:lnTo>
                      <a:pt x="191" y="3549"/>
                    </a:lnTo>
                    <a:lnTo>
                      <a:pt x="275" y="3812"/>
                    </a:lnTo>
                    <a:lnTo>
                      <a:pt x="371" y="4070"/>
                    </a:lnTo>
                    <a:lnTo>
                      <a:pt x="484" y="4316"/>
                    </a:lnTo>
                    <a:lnTo>
                      <a:pt x="496" y="4316"/>
                    </a:lnTo>
                    <a:lnTo>
                      <a:pt x="383" y="4070"/>
                    </a:lnTo>
                    <a:lnTo>
                      <a:pt x="287" y="3812"/>
                    </a:lnTo>
                    <a:lnTo>
                      <a:pt x="203" y="3549"/>
                    </a:lnTo>
                    <a:lnTo>
                      <a:pt x="132" y="3273"/>
                    </a:lnTo>
                    <a:lnTo>
                      <a:pt x="78" y="2997"/>
                    </a:lnTo>
                    <a:lnTo>
                      <a:pt x="42" y="2715"/>
                    </a:lnTo>
                    <a:lnTo>
                      <a:pt x="18" y="2434"/>
                    </a:lnTo>
                    <a:lnTo>
                      <a:pt x="12" y="2146"/>
                    </a:lnTo>
                    <a:lnTo>
                      <a:pt x="12" y="214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sz="2400">
                  <a:solidFill>
                    <a:srgbClr val="FFFFFF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39" name="Freeform 18"/>
              <p:cNvSpPr>
                <a:spLocks/>
              </p:cNvSpPr>
              <p:nvPr userDrawn="1"/>
            </p:nvSpPr>
            <p:spPr bwMode="hidden">
              <a:xfrm>
                <a:off x="702" y="0"/>
                <a:ext cx="737" cy="4316"/>
              </a:xfrm>
              <a:custGeom>
                <a:avLst/>
                <a:gdLst>
                  <a:gd name="T0" fmla="*/ 12 w 735"/>
                  <a:gd name="T1" fmla="*/ 2098 h 4316"/>
                  <a:gd name="T2" fmla="*/ 29 w 735"/>
                  <a:gd name="T3" fmla="*/ 1798 h 4316"/>
                  <a:gd name="T4" fmla="*/ 71 w 735"/>
                  <a:gd name="T5" fmla="*/ 1505 h 4316"/>
                  <a:gd name="T6" fmla="*/ 131 w 735"/>
                  <a:gd name="T7" fmla="*/ 1223 h 4316"/>
                  <a:gd name="T8" fmla="*/ 215 w 735"/>
                  <a:gd name="T9" fmla="*/ 941 h 4316"/>
                  <a:gd name="T10" fmla="*/ 316 w 735"/>
                  <a:gd name="T11" fmla="*/ 689 h 4316"/>
                  <a:gd name="T12" fmla="*/ 442 w 735"/>
                  <a:gd name="T13" fmla="*/ 444 h 4316"/>
                  <a:gd name="T14" fmla="*/ 580 w 735"/>
                  <a:gd name="T15" fmla="*/ 216 h 4316"/>
                  <a:gd name="T16" fmla="*/ 735 w 735"/>
                  <a:gd name="T17" fmla="*/ 0 h 4316"/>
                  <a:gd name="T18" fmla="*/ 723 w 735"/>
                  <a:gd name="T19" fmla="*/ 0 h 4316"/>
                  <a:gd name="T20" fmla="*/ 568 w 735"/>
                  <a:gd name="T21" fmla="*/ 210 h 4316"/>
                  <a:gd name="T22" fmla="*/ 430 w 735"/>
                  <a:gd name="T23" fmla="*/ 438 h 4316"/>
                  <a:gd name="T24" fmla="*/ 311 w 735"/>
                  <a:gd name="T25" fmla="*/ 683 h 4316"/>
                  <a:gd name="T26" fmla="*/ 209 w 735"/>
                  <a:gd name="T27" fmla="*/ 941 h 4316"/>
                  <a:gd name="T28" fmla="*/ 125 w 735"/>
                  <a:gd name="T29" fmla="*/ 1217 h 4316"/>
                  <a:gd name="T30" fmla="*/ 59 w 735"/>
                  <a:gd name="T31" fmla="*/ 1505 h 4316"/>
                  <a:gd name="T32" fmla="*/ 18 w 735"/>
                  <a:gd name="T33" fmla="*/ 1798 h 4316"/>
                  <a:gd name="T34" fmla="*/ 0 w 735"/>
                  <a:gd name="T35" fmla="*/ 2098 h 4316"/>
                  <a:gd name="T36" fmla="*/ 6 w 735"/>
                  <a:gd name="T37" fmla="*/ 2404 h 4316"/>
                  <a:gd name="T38" fmla="*/ 29 w 735"/>
                  <a:gd name="T39" fmla="*/ 2709 h 4316"/>
                  <a:gd name="T40" fmla="*/ 77 w 735"/>
                  <a:gd name="T41" fmla="*/ 3015 h 4316"/>
                  <a:gd name="T42" fmla="*/ 149 w 735"/>
                  <a:gd name="T43" fmla="*/ 3315 h 4316"/>
                  <a:gd name="T44" fmla="*/ 227 w 735"/>
                  <a:gd name="T45" fmla="*/ 3573 h 4316"/>
                  <a:gd name="T46" fmla="*/ 316 w 735"/>
                  <a:gd name="T47" fmla="*/ 3824 h 4316"/>
                  <a:gd name="T48" fmla="*/ 424 w 735"/>
                  <a:gd name="T49" fmla="*/ 4076 h 4316"/>
                  <a:gd name="T50" fmla="*/ 544 w 735"/>
                  <a:gd name="T51" fmla="*/ 4316 h 4316"/>
                  <a:gd name="T52" fmla="*/ 556 w 735"/>
                  <a:gd name="T53" fmla="*/ 4316 h 4316"/>
                  <a:gd name="T54" fmla="*/ 436 w 735"/>
                  <a:gd name="T55" fmla="*/ 4076 h 4316"/>
                  <a:gd name="T56" fmla="*/ 328 w 735"/>
                  <a:gd name="T57" fmla="*/ 3824 h 4316"/>
                  <a:gd name="T58" fmla="*/ 239 w 735"/>
                  <a:gd name="T59" fmla="*/ 3573 h 4316"/>
                  <a:gd name="T60" fmla="*/ 161 w 735"/>
                  <a:gd name="T61" fmla="*/ 3315 h 4316"/>
                  <a:gd name="T62" fmla="*/ 89 w 735"/>
                  <a:gd name="T63" fmla="*/ 3015 h 4316"/>
                  <a:gd name="T64" fmla="*/ 41 w 735"/>
                  <a:gd name="T65" fmla="*/ 2709 h 4316"/>
                  <a:gd name="T66" fmla="*/ 18 w 735"/>
                  <a:gd name="T67" fmla="*/ 2404 h 4316"/>
                  <a:gd name="T68" fmla="*/ 12 w 735"/>
                  <a:gd name="T69" fmla="*/ 2098 h 4316"/>
                  <a:gd name="T70" fmla="*/ 12 w 735"/>
                  <a:gd name="T71" fmla="*/ 2098 h 43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735" h="4316">
                    <a:moveTo>
                      <a:pt x="12" y="2098"/>
                    </a:moveTo>
                    <a:lnTo>
                      <a:pt x="29" y="1798"/>
                    </a:lnTo>
                    <a:lnTo>
                      <a:pt x="71" y="1505"/>
                    </a:lnTo>
                    <a:lnTo>
                      <a:pt x="131" y="1223"/>
                    </a:lnTo>
                    <a:lnTo>
                      <a:pt x="215" y="941"/>
                    </a:lnTo>
                    <a:lnTo>
                      <a:pt x="316" y="689"/>
                    </a:lnTo>
                    <a:lnTo>
                      <a:pt x="442" y="444"/>
                    </a:lnTo>
                    <a:lnTo>
                      <a:pt x="580" y="216"/>
                    </a:lnTo>
                    <a:lnTo>
                      <a:pt x="735" y="0"/>
                    </a:lnTo>
                    <a:lnTo>
                      <a:pt x="723" y="0"/>
                    </a:lnTo>
                    <a:lnTo>
                      <a:pt x="568" y="210"/>
                    </a:lnTo>
                    <a:lnTo>
                      <a:pt x="430" y="438"/>
                    </a:lnTo>
                    <a:lnTo>
                      <a:pt x="311" y="683"/>
                    </a:lnTo>
                    <a:lnTo>
                      <a:pt x="209" y="941"/>
                    </a:lnTo>
                    <a:lnTo>
                      <a:pt x="125" y="1217"/>
                    </a:lnTo>
                    <a:lnTo>
                      <a:pt x="59" y="1505"/>
                    </a:lnTo>
                    <a:lnTo>
                      <a:pt x="18" y="1798"/>
                    </a:lnTo>
                    <a:lnTo>
                      <a:pt x="0" y="2098"/>
                    </a:lnTo>
                    <a:lnTo>
                      <a:pt x="6" y="2404"/>
                    </a:lnTo>
                    <a:lnTo>
                      <a:pt x="29" y="2709"/>
                    </a:lnTo>
                    <a:lnTo>
                      <a:pt x="77" y="3015"/>
                    </a:lnTo>
                    <a:lnTo>
                      <a:pt x="149" y="3315"/>
                    </a:lnTo>
                    <a:lnTo>
                      <a:pt x="227" y="3573"/>
                    </a:lnTo>
                    <a:lnTo>
                      <a:pt x="316" y="3824"/>
                    </a:lnTo>
                    <a:lnTo>
                      <a:pt x="424" y="4076"/>
                    </a:lnTo>
                    <a:lnTo>
                      <a:pt x="544" y="4316"/>
                    </a:lnTo>
                    <a:lnTo>
                      <a:pt x="556" y="4316"/>
                    </a:lnTo>
                    <a:lnTo>
                      <a:pt x="436" y="4076"/>
                    </a:lnTo>
                    <a:lnTo>
                      <a:pt x="328" y="3824"/>
                    </a:lnTo>
                    <a:lnTo>
                      <a:pt x="239" y="3573"/>
                    </a:lnTo>
                    <a:lnTo>
                      <a:pt x="161" y="3315"/>
                    </a:lnTo>
                    <a:lnTo>
                      <a:pt x="89" y="3015"/>
                    </a:lnTo>
                    <a:lnTo>
                      <a:pt x="41" y="2709"/>
                    </a:lnTo>
                    <a:lnTo>
                      <a:pt x="18" y="2404"/>
                    </a:lnTo>
                    <a:lnTo>
                      <a:pt x="12" y="2098"/>
                    </a:lnTo>
                    <a:lnTo>
                      <a:pt x="12" y="209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sz="2400">
                  <a:solidFill>
                    <a:srgbClr val="FFFFFF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40" name="Freeform 19"/>
              <p:cNvSpPr>
                <a:spLocks/>
              </p:cNvSpPr>
              <p:nvPr userDrawn="1"/>
            </p:nvSpPr>
            <p:spPr bwMode="hidden">
              <a:xfrm>
                <a:off x="288" y="0"/>
                <a:ext cx="840" cy="4316"/>
              </a:xfrm>
              <a:custGeom>
                <a:avLst/>
                <a:gdLst>
                  <a:gd name="T0" fmla="*/ 18 w 837"/>
                  <a:gd name="T1" fmla="*/ 1948 h 4316"/>
                  <a:gd name="T2" fmla="*/ 48 w 837"/>
                  <a:gd name="T3" fmla="*/ 1708 h 4316"/>
                  <a:gd name="T4" fmla="*/ 96 w 837"/>
                  <a:gd name="T5" fmla="*/ 1475 h 4316"/>
                  <a:gd name="T6" fmla="*/ 161 w 837"/>
                  <a:gd name="T7" fmla="*/ 1235 h 4316"/>
                  <a:gd name="T8" fmla="*/ 251 w 837"/>
                  <a:gd name="T9" fmla="*/ 995 h 4316"/>
                  <a:gd name="T10" fmla="*/ 365 w 837"/>
                  <a:gd name="T11" fmla="*/ 755 h 4316"/>
                  <a:gd name="T12" fmla="*/ 496 w 837"/>
                  <a:gd name="T13" fmla="*/ 510 h 4316"/>
                  <a:gd name="T14" fmla="*/ 658 w 837"/>
                  <a:gd name="T15" fmla="*/ 258 h 4316"/>
                  <a:gd name="T16" fmla="*/ 741 w 837"/>
                  <a:gd name="T17" fmla="*/ 132 h 4316"/>
                  <a:gd name="T18" fmla="*/ 837 w 837"/>
                  <a:gd name="T19" fmla="*/ 0 h 4316"/>
                  <a:gd name="T20" fmla="*/ 825 w 837"/>
                  <a:gd name="T21" fmla="*/ 0 h 4316"/>
                  <a:gd name="T22" fmla="*/ 729 w 837"/>
                  <a:gd name="T23" fmla="*/ 132 h 4316"/>
                  <a:gd name="T24" fmla="*/ 640 w 837"/>
                  <a:gd name="T25" fmla="*/ 258 h 4316"/>
                  <a:gd name="T26" fmla="*/ 562 w 837"/>
                  <a:gd name="T27" fmla="*/ 384 h 4316"/>
                  <a:gd name="T28" fmla="*/ 484 w 837"/>
                  <a:gd name="T29" fmla="*/ 510 h 4316"/>
                  <a:gd name="T30" fmla="*/ 353 w 837"/>
                  <a:gd name="T31" fmla="*/ 755 h 4316"/>
                  <a:gd name="T32" fmla="*/ 239 w 837"/>
                  <a:gd name="T33" fmla="*/ 995 h 4316"/>
                  <a:gd name="T34" fmla="*/ 150 w 837"/>
                  <a:gd name="T35" fmla="*/ 1235 h 4316"/>
                  <a:gd name="T36" fmla="*/ 84 w 837"/>
                  <a:gd name="T37" fmla="*/ 1469 h 4316"/>
                  <a:gd name="T38" fmla="*/ 36 w 837"/>
                  <a:gd name="T39" fmla="*/ 1702 h 4316"/>
                  <a:gd name="T40" fmla="*/ 6 w 837"/>
                  <a:gd name="T41" fmla="*/ 1942 h 4316"/>
                  <a:gd name="T42" fmla="*/ 0 w 837"/>
                  <a:gd name="T43" fmla="*/ 2200 h 4316"/>
                  <a:gd name="T44" fmla="*/ 12 w 837"/>
                  <a:gd name="T45" fmla="*/ 2470 h 4316"/>
                  <a:gd name="T46" fmla="*/ 48 w 837"/>
                  <a:gd name="T47" fmla="*/ 2739 h 4316"/>
                  <a:gd name="T48" fmla="*/ 114 w 837"/>
                  <a:gd name="T49" fmla="*/ 3027 h 4316"/>
                  <a:gd name="T50" fmla="*/ 150 w 837"/>
                  <a:gd name="T51" fmla="*/ 3171 h 4316"/>
                  <a:gd name="T52" fmla="*/ 197 w 837"/>
                  <a:gd name="T53" fmla="*/ 3321 h 4316"/>
                  <a:gd name="T54" fmla="*/ 245 w 837"/>
                  <a:gd name="T55" fmla="*/ 3477 h 4316"/>
                  <a:gd name="T56" fmla="*/ 305 w 837"/>
                  <a:gd name="T57" fmla="*/ 3639 h 4316"/>
                  <a:gd name="T58" fmla="*/ 365 w 837"/>
                  <a:gd name="T59" fmla="*/ 3800 h 4316"/>
                  <a:gd name="T60" fmla="*/ 437 w 837"/>
                  <a:gd name="T61" fmla="*/ 3968 h 4316"/>
                  <a:gd name="T62" fmla="*/ 508 w 837"/>
                  <a:gd name="T63" fmla="*/ 4136 h 4316"/>
                  <a:gd name="T64" fmla="*/ 592 w 837"/>
                  <a:gd name="T65" fmla="*/ 4316 h 4316"/>
                  <a:gd name="T66" fmla="*/ 604 w 837"/>
                  <a:gd name="T67" fmla="*/ 4316 h 4316"/>
                  <a:gd name="T68" fmla="*/ 520 w 837"/>
                  <a:gd name="T69" fmla="*/ 4136 h 4316"/>
                  <a:gd name="T70" fmla="*/ 448 w 837"/>
                  <a:gd name="T71" fmla="*/ 3968 h 4316"/>
                  <a:gd name="T72" fmla="*/ 377 w 837"/>
                  <a:gd name="T73" fmla="*/ 3800 h 4316"/>
                  <a:gd name="T74" fmla="*/ 317 w 837"/>
                  <a:gd name="T75" fmla="*/ 3639 h 4316"/>
                  <a:gd name="T76" fmla="*/ 257 w 837"/>
                  <a:gd name="T77" fmla="*/ 3477 h 4316"/>
                  <a:gd name="T78" fmla="*/ 209 w 837"/>
                  <a:gd name="T79" fmla="*/ 3327 h 4316"/>
                  <a:gd name="T80" fmla="*/ 161 w 837"/>
                  <a:gd name="T81" fmla="*/ 3171 h 4316"/>
                  <a:gd name="T82" fmla="*/ 126 w 837"/>
                  <a:gd name="T83" fmla="*/ 3027 h 4316"/>
                  <a:gd name="T84" fmla="*/ 60 w 837"/>
                  <a:gd name="T85" fmla="*/ 2739 h 4316"/>
                  <a:gd name="T86" fmla="*/ 24 w 837"/>
                  <a:gd name="T87" fmla="*/ 2470 h 4316"/>
                  <a:gd name="T88" fmla="*/ 12 w 837"/>
                  <a:gd name="T89" fmla="*/ 2206 h 4316"/>
                  <a:gd name="T90" fmla="*/ 18 w 837"/>
                  <a:gd name="T91" fmla="*/ 1948 h 4316"/>
                  <a:gd name="T92" fmla="*/ 18 w 837"/>
                  <a:gd name="T93" fmla="*/ 1948 h 43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837" h="4316">
                    <a:moveTo>
                      <a:pt x="18" y="1948"/>
                    </a:moveTo>
                    <a:lnTo>
                      <a:pt x="48" y="1708"/>
                    </a:lnTo>
                    <a:lnTo>
                      <a:pt x="96" y="1475"/>
                    </a:lnTo>
                    <a:lnTo>
                      <a:pt x="161" y="1235"/>
                    </a:lnTo>
                    <a:lnTo>
                      <a:pt x="251" y="995"/>
                    </a:lnTo>
                    <a:lnTo>
                      <a:pt x="365" y="755"/>
                    </a:lnTo>
                    <a:lnTo>
                      <a:pt x="496" y="510"/>
                    </a:lnTo>
                    <a:lnTo>
                      <a:pt x="658" y="258"/>
                    </a:lnTo>
                    <a:lnTo>
                      <a:pt x="741" y="132"/>
                    </a:lnTo>
                    <a:lnTo>
                      <a:pt x="837" y="0"/>
                    </a:lnTo>
                    <a:lnTo>
                      <a:pt x="825" y="0"/>
                    </a:lnTo>
                    <a:lnTo>
                      <a:pt x="729" y="132"/>
                    </a:lnTo>
                    <a:lnTo>
                      <a:pt x="640" y="258"/>
                    </a:lnTo>
                    <a:lnTo>
                      <a:pt x="562" y="384"/>
                    </a:lnTo>
                    <a:lnTo>
                      <a:pt x="484" y="510"/>
                    </a:lnTo>
                    <a:lnTo>
                      <a:pt x="353" y="755"/>
                    </a:lnTo>
                    <a:lnTo>
                      <a:pt x="239" y="995"/>
                    </a:lnTo>
                    <a:lnTo>
                      <a:pt x="150" y="1235"/>
                    </a:lnTo>
                    <a:lnTo>
                      <a:pt x="84" y="1469"/>
                    </a:lnTo>
                    <a:lnTo>
                      <a:pt x="36" y="1702"/>
                    </a:lnTo>
                    <a:lnTo>
                      <a:pt x="6" y="1942"/>
                    </a:lnTo>
                    <a:lnTo>
                      <a:pt x="0" y="2200"/>
                    </a:lnTo>
                    <a:lnTo>
                      <a:pt x="12" y="2470"/>
                    </a:lnTo>
                    <a:lnTo>
                      <a:pt x="48" y="2739"/>
                    </a:lnTo>
                    <a:lnTo>
                      <a:pt x="114" y="3027"/>
                    </a:lnTo>
                    <a:lnTo>
                      <a:pt x="150" y="3171"/>
                    </a:lnTo>
                    <a:lnTo>
                      <a:pt x="197" y="3321"/>
                    </a:lnTo>
                    <a:lnTo>
                      <a:pt x="245" y="3477"/>
                    </a:lnTo>
                    <a:lnTo>
                      <a:pt x="305" y="3639"/>
                    </a:lnTo>
                    <a:lnTo>
                      <a:pt x="365" y="3800"/>
                    </a:lnTo>
                    <a:lnTo>
                      <a:pt x="437" y="3968"/>
                    </a:lnTo>
                    <a:lnTo>
                      <a:pt x="508" y="4136"/>
                    </a:lnTo>
                    <a:lnTo>
                      <a:pt x="592" y="4316"/>
                    </a:lnTo>
                    <a:lnTo>
                      <a:pt x="604" y="4316"/>
                    </a:lnTo>
                    <a:lnTo>
                      <a:pt x="520" y="4136"/>
                    </a:lnTo>
                    <a:lnTo>
                      <a:pt x="448" y="3968"/>
                    </a:lnTo>
                    <a:lnTo>
                      <a:pt x="377" y="3800"/>
                    </a:lnTo>
                    <a:lnTo>
                      <a:pt x="317" y="3639"/>
                    </a:lnTo>
                    <a:lnTo>
                      <a:pt x="257" y="3477"/>
                    </a:lnTo>
                    <a:lnTo>
                      <a:pt x="209" y="3327"/>
                    </a:lnTo>
                    <a:lnTo>
                      <a:pt x="161" y="3171"/>
                    </a:lnTo>
                    <a:lnTo>
                      <a:pt x="126" y="3027"/>
                    </a:lnTo>
                    <a:lnTo>
                      <a:pt x="60" y="2739"/>
                    </a:lnTo>
                    <a:lnTo>
                      <a:pt x="24" y="2470"/>
                    </a:lnTo>
                    <a:lnTo>
                      <a:pt x="12" y="2206"/>
                    </a:lnTo>
                    <a:lnTo>
                      <a:pt x="18" y="1948"/>
                    </a:lnTo>
                    <a:lnTo>
                      <a:pt x="18" y="194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sz="2400">
                  <a:solidFill>
                    <a:srgbClr val="FFFFFF"/>
                  </a:solidFill>
                  <a:latin typeface="Times New Roman" pitchFamily="18" charset="0"/>
                </a:endParaRPr>
              </a:p>
            </p:txBody>
          </p:sp>
        </p:grpSp>
        <p:sp>
          <p:nvSpPr>
            <p:cNvPr id="9" name="Freeform 20"/>
            <p:cNvSpPr>
              <a:spLocks/>
            </p:cNvSpPr>
            <p:nvPr/>
          </p:nvSpPr>
          <p:spPr bwMode="hidden">
            <a:xfrm>
              <a:off x="6" y="2901"/>
              <a:ext cx="606" cy="1415"/>
            </a:xfrm>
            <a:custGeom>
              <a:avLst/>
              <a:gdLst>
                <a:gd name="T0" fmla="*/ 0 w 604"/>
                <a:gd name="T1" fmla="*/ 54 h 1415"/>
                <a:gd name="T2" fmla="*/ 42 w 604"/>
                <a:gd name="T3" fmla="*/ 228 h 1415"/>
                <a:gd name="T4" fmla="*/ 96 w 604"/>
                <a:gd name="T5" fmla="*/ 402 h 1415"/>
                <a:gd name="T6" fmla="*/ 161 w 604"/>
                <a:gd name="T7" fmla="*/ 576 h 1415"/>
                <a:gd name="T8" fmla="*/ 227 w 604"/>
                <a:gd name="T9" fmla="*/ 744 h 1415"/>
                <a:gd name="T10" fmla="*/ 305 w 604"/>
                <a:gd name="T11" fmla="*/ 917 h 1415"/>
                <a:gd name="T12" fmla="*/ 389 w 604"/>
                <a:gd name="T13" fmla="*/ 1085 h 1415"/>
                <a:gd name="T14" fmla="*/ 484 w 604"/>
                <a:gd name="T15" fmla="*/ 1253 h 1415"/>
                <a:gd name="T16" fmla="*/ 586 w 604"/>
                <a:gd name="T17" fmla="*/ 1415 h 1415"/>
                <a:gd name="T18" fmla="*/ 604 w 604"/>
                <a:gd name="T19" fmla="*/ 1415 h 1415"/>
                <a:gd name="T20" fmla="*/ 496 w 604"/>
                <a:gd name="T21" fmla="*/ 1247 h 1415"/>
                <a:gd name="T22" fmla="*/ 401 w 604"/>
                <a:gd name="T23" fmla="*/ 1073 h 1415"/>
                <a:gd name="T24" fmla="*/ 311 w 604"/>
                <a:gd name="T25" fmla="*/ 899 h 1415"/>
                <a:gd name="T26" fmla="*/ 233 w 604"/>
                <a:gd name="T27" fmla="*/ 720 h 1415"/>
                <a:gd name="T28" fmla="*/ 161 w 604"/>
                <a:gd name="T29" fmla="*/ 546 h 1415"/>
                <a:gd name="T30" fmla="*/ 102 w 604"/>
                <a:gd name="T31" fmla="*/ 366 h 1415"/>
                <a:gd name="T32" fmla="*/ 48 w 604"/>
                <a:gd name="T33" fmla="*/ 180 h 1415"/>
                <a:gd name="T34" fmla="*/ 0 w 604"/>
                <a:gd name="T35" fmla="*/ 0 h 1415"/>
                <a:gd name="T36" fmla="*/ 0 w 604"/>
                <a:gd name="T37" fmla="*/ 54 h 1415"/>
                <a:gd name="T38" fmla="*/ 0 w 604"/>
                <a:gd name="T39" fmla="*/ 54 h 14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604" h="1415">
                  <a:moveTo>
                    <a:pt x="0" y="54"/>
                  </a:moveTo>
                  <a:lnTo>
                    <a:pt x="42" y="228"/>
                  </a:lnTo>
                  <a:lnTo>
                    <a:pt x="96" y="402"/>
                  </a:lnTo>
                  <a:lnTo>
                    <a:pt x="161" y="576"/>
                  </a:lnTo>
                  <a:lnTo>
                    <a:pt x="227" y="744"/>
                  </a:lnTo>
                  <a:lnTo>
                    <a:pt x="305" y="917"/>
                  </a:lnTo>
                  <a:lnTo>
                    <a:pt x="389" y="1085"/>
                  </a:lnTo>
                  <a:lnTo>
                    <a:pt x="484" y="1253"/>
                  </a:lnTo>
                  <a:lnTo>
                    <a:pt x="586" y="1415"/>
                  </a:lnTo>
                  <a:lnTo>
                    <a:pt x="604" y="1415"/>
                  </a:lnTo>
                  <a:lnTo>
                    <a:pt x="496" y="1247"/>
                  </a:lnTo>
                  <a:lnTo>
                    <a:pt x="401" y="1073"/>
                  </a:lnTo>
                  <a:lnTo>
                    <a:pt x="311" y="899"/>
                  </a:lnTo>
                  <a:lnTo>
                    <a:pt x="233" y="720"/>
                  </a:lnTo>
                  <a:lnTo>
                    <a:pt x="161" y="546"/>
                  </a:lnTo>
                  <a:lnTo>
                    <a:pt x="102" y="366"/>
                  </a:lnTo>
                  <a:lnTo>
                    <a:pt x="48" y="180"/>
                  </a:lnTo>
                  <a:lnTo>
                    <a:pt x="0" y="0"/>
                  </a:lnTo>
                  <a:lnTo>
                    <a:pt x="0" y="54"/>
                  </a:lnTo>
                  <a:lnTo>
                    <a:pt x="0" y="54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 sz="2400">
                <a:solidFill>
                  <a:srgbClr val="FFFFFF"/>
                </a:solidFill>
                <a:latin typeface="Times New Roman" pitchFamily="18" charset="0"/>
              </a:endParaRPr>
            </a:p>
          </p:txBody>
        </p:sp>
        <p:sp>
          <p:nvSpPr>
            <p:cNvPr id="10" name="Freeform 21"/>
            <p:cNvSpPr>
              <a:spLocks/>
            </p:cNvSpPr>
            <p:nvPr/>
          </p:nvSpPr>
          <p:spPr bwMode="hidden">
            <a:xfrm>
              <a:off x="6" y="3890"/>
              <a:ext cx="228" cy="426"/>
            </a:xfrm>
            <a:custGeom>
              <a:avLst/>
              <a:gdLst>
                <a:gd name="T0" fmla="*/ 0 w 227"/>
                <a:gd name="T1" fmla="*/ 30 h 426"/>
                <a:gd name="T2" fmla="*/ 108 w 227"/>
                <a:gd name="T3" fmla="*/ 240 h 426"/>
                <a:gd name="T4" fmla="*/ 215 w 227"/>
                <a:gd name="T5" fmla="*/ 426 h 426"/>
                <a:gd name="T6" fmla="*/ 227 w 227"/>
                <a:gd name="T7" fmla="*/ 426 h 426"/>
                <a:gd name="T8" fmla="*/ 167 w 227"/>
                <a:gd name="T9" fmla="*/ 330 h 426"/>
                <a:gd name="T10" fmla="*/ 114 w 227"/>
                <a:gd name="T11" fmla="*/ 222 h 426"/>
                <a:gd name="T12" fmla="*/ 0 w 227"/>
                <a:gd name="T13" fmla="*/ 0 h 426"/>
                <a:gd name="T14" fmla="*/ 0 w 227"/>
                <a:gd name="T15" fmla="*/ 30 h 426"/>
                <a:gd name="T16" fmla="*/ 0 w 227"/>
                <a:gd name="T17" fmla="*/ 30 h 4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7" h="426">
                  <a:moveTo>
                    <a:pt x="0" y="30"/>
                  </a:moveTo>
                  <a:lnTo>
                    <a:pt x="108" y="240"/>
                  </a:lnTo>
                  <a:lnTo>
                    <a:pt x="215" y="426"/>
                  </a:lnTo>
                  <a:lnTo>
                    <a:pt x="227" y="426"/>
                  </a:lnTo>
                  <a:lnTo>
                    <a:pt x="167" y="330"/>
                  </a:lnTo>
                  <a:lnTo>
                    <a:pt x="114" y="222"/>
                  </a:lnTo>
                  <a:lnTo>
                    <a:pt x="0" y="0"/>
                  </a:lnTo>
                  <a:lnTo>
                    <a:pt x="0" y="30"/>
                  </a:lnTo>
                  <a:lnTo>
                    <a:pt x="0" y="3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 sz="2400">
                <a:solidFill>
                  <a:srgbClr val="FFFFFF"/>
                </a:solidFill>
                <a:latin typeface="Times New Roman" pitchFamily="18" charset="0"/>
              </a:endParaRPr>
            </a:p>
          </p:txBody>
        </p:sp>
        <p:sp>
          <p:nvSpPr>
            <p:cNvPr id="11" name="Freeform 22"/>
            <p:cNvSpPr>
              <a:spLocks/>
            </p:cNvSpPr>
            <p:nvPr/>
          </p:nvSpPr>
          <p:spPr bwMode="hidden">
            <a:xfrm>
              <a:off x="4776" y="0"/>
              <a:ext cx="984" cy="1786"/>
            </a:xfrm>
            <a:custGeom>
              <a:avLst/>
              <a:gdLst>
                <a:gd name="T0" fmla="*/ 981 w 981"/>
                <a:gd name="T1" fmla="*/ 1786 h 1786"/>
                <a:gd name="T2" fmla="*/ 981 w 981"/>
                <a:gd name="T3" fmla="*/ 1720 h 1786"/>
                <a:gd name="T4" fmla="*/ 969 w 981"/>
                <a:gd name="T5" fmla="*/ 1666 h 1786"/>
                <a:gd name="T6" fmla="*/ 957 w 981"/>
                <a:gd name="T7" fmla="*/ 1613 h 1786"/>
                <a:gd name="T8" fmla="*/ 921 w 981"/>
                <a:gd name="T9" fmla="*/ 1487 h 1786"/>
                <a:gd name="T10" fmla="*/ 885 w 981"/>
                <a:gd name="T11" fmla="*/ 1361 h 1786"/>
                <a:gd name="T12" fmla="*/ 796 w 981"/>
                <a:gd name="T13" fmla="*/ 1121 h 1786"/>
                <a:gd name="T14" fmla="*/ 682 w 981"/>
                <a:gd name="T15" fmla="*/ 899 h 1786"/>
                <a:gd name="T16" fmla="*/ 562 w 981"/>
                <a:gd name="T17" fmla="*/ 689 h 1786"/>
                <a:gd name="T18" fmla="*/ 431 w 981"/>
                <a:gd name="T19" fmla="*/ 498 h 1786"/>
                <a:gd name="T20" fmla="*/ 293 w 981"/>
                <a:gd name="T21" fmla="*/ 318 h 1786"/>
                <a:gd name="T22" fmla="*/ 150 w 981"/>
                <a:gd name="T23" fmla="*/ 150 h 1786"/>
                <a:gd name="T24" fmla="*/ 12 w 981"/>
                <a:gd name="T25" fmla="*/ 0 h 1786"/>
                <a:gd name="T26" fmla="*/ 0 w 981"/>
                <a:gd name="T27" fmla="*/ 0 h 1786"/>
                <a:gd name="T28" fmla="*/ 138 w 981"/>
                <a:gd name="T29" fmla="*/ 150 h 1786"/>
                <a:gd name="T30" fmla="*/ 275 w 981"/>
                <a:gd name="T31" fmla="*/ 318 h 1786"/>
                <a:gd name="T32" fmla="*/ 413 w 981"/>
                <a:gd name="T33" fmla="*/ 498 h 1786"/>
                <a:gd name="T34" fmla="*/ 545 w 981"/>
                <a:gd name="T35" fmla="*/ 689 h 1786"/>
                <a:gd name="T36" fmla="*/ 670 w 981"/>
                <a:gd name="T37" fmla="*/ 899 h 1786"/>
                <a:gd name="T38" fmla="*/ 778 w 981"/>
                <a:gd name="T39" fmla="*/ 1121 h 1786"/>
                <a:gd name="T40" fmla="*/ 873 w 981"/>
                <a:gd name="T41" fmla="*/ 1361 h 1786"/>
                <a:gd name="T42" fmla="*/ 909 w 981"/>
                <a:gd name="T43" fmla="*/ 1487 h 1786"/>
                <a:gd name="T44" fmla="*/ 945 w 981"/>
                <a:gd name="T45" fmla="*/ 1619 h 1786"/>
                <a:gd name="T46" fmla="*/ 963 w 981"/>
                <a:gd name="T47" fmla="*/ 1702 h 1786"/>
                <a:gd name="T48" fmla="*/ 981 w 981"/>
                <a:gd name="T49" fmla="*/ 1786 h 1786"/>
                <a:gd name="T50" fmla="*/ 981 w 981"/>
                <a:gd name="T51" fmla="*/ 1786 h 17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981" h="1786">
                  <a:moveTo>
                    <a:pt x="981" y="1786"/>
                  </a:moveTo>
                  <a:lnTo>
                    <a:pt x="981" y="1720"/>
                  </a:lnTo>
                  <a:lnTo>
                    <a:pt x="969" y="1666"/>
                  </a:lnTo>
                  <a:lnTo>
                    <a:pt x="957" y="1613"/>
                  </a:lnTo>
                  <a:lnTo>
                    <a:pt x="921" y="1487"/>
                  </a:lnTo>
                  <a:lnTo>
                    <a:pt x="885" y="1361"/>
                  </a:lnTo>
                  <a:lnTo>
                    <a:pt x="796" y="1121"/>
                  </a:lnTo>
                  <a:lnTo>
                    <a:pt x="682" y="899"/>
                  </a:lnTo>
                  <a:lnTo>
                    <a:pt x="562" y="689"/>
                  </a:lnTo>
                  <a:lnTo>
                    <a:pt x="431" y="498"/>
                  </a:lnTo>
                  <a:lnTo>
                    <a:pt x="293" y="318"/>
                  </a:lnTo>
                  <a:lnTo>
                    <a:pt x="150" y="150"/>
                  </a:lnTo>
                  <a:lnTo>
                    <a:pt x="12" y="0"/>
                  </a:lnTo>
                  <a:lnTo>
                    <a:pt x="0" y="0"/>
                  </a:lnTo>
                  <a:lnTo>
                    <a:pt x="138" y="150"/>
                  </a:lnTo>
                  <a:lnTo>
                    <a:pt x="275" y="318"/>
                  </a:lnTo>
                  <a:lnTo>
                    <a:pt x="413" y="498"/>
                  </a:lnTo>
                  <a:lnTo>
                    <a:pt x="545" y="689"/>
                  </a:lnTo>
                  <a:lnTo>
                    <a:pt x="670" y="899"/>
                  </a:lnTo>
                  <a:lnTo>
                    <a:pt x="778" y="1121"/>
                  </a:lnTo>
                  <a:lnTo>
                    <a:pt x="873" y="1361"/>
                  </a:lnTo>
                  <a:lnTo>
                    <a:pt x="909" y="1487"/>
                  </a:lnTo>
                  <a:lnTo>
                    <a:pt x="945" y="1619"/>
                  </a:lnTo>
                  <a:lnTo>
                    <a:pt x="963" y="1702"/>
                  </a:lnTo>
                  <a:lnTo>
                    <a:pt x="981" y="1786"/>
                  </a:lnTo>
                  <a:lnTo>
                    <a:pt x="981" y="178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4118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 sz="2400">
                <a:solidFill>
                  <a:srgbClr val="FFFFFF"/>
                </a:solidFill>
                <a:latin typeface="Times New Roman" pitchFamily="18" charset="0"/>
              </a:endParaRPr>
            </a:p>
          </p:txBody>
        </p:sp>
        <p:sp>
          <p:nvSpPr>
            <p:cNvPr id="12" name="Freeform 23"/>
            <p:cNvSpPr>
              <a:spLocks/>
            </p:cNvSpPr>
            <p:nvPr/>
          </p:nvSpPr>
          <p:spPr bwMode="hidden">
            <a:xfrm>
              <a:off x="5041" y="0"/>
              <a:ext cx="719" cy="845"/>
            </a:xfrm>
            <a:custGeom>
              <a:avLst/>
              <a:gdLst>
                <a:gd name="T0" fmla="*/ 721 w 717"/>
                <a:gd name="T1" fmla="*/ 845 h 845"/>
                <a:gd name="T2" fmla="*/ 721 w 717"/>
                <a:gd name="T3" fmla="*/ 821 h 845"/>
                <a:gd name="T4" fmla="*/ 578 w 717"/>
                <a:gd name="T5" fmla="*/ 605 h 845"/>
                <a:gd name="T6" fmla="*/ 408 w 717"/>
                <a:gd name="T7" fmla="*/ 396 h 845"/>
                <a:gd name="T8" fmla="*/ 223 w 717"/>
                <a:gd name="T9" fmla="*/ 192 h 845"/>
                <a:gd name="T10" fmla="*/ 17 w 717"/>
                <a:gd name="T11" fmla="*/ 0 h 845"/>
                <a:gd name="T12" fmla="*/ 0 w 717"/>
                <a:gd name="T13" fmla="*/ 0 h 845"/>
                <a:gd name="T14" fmla="*/ 211 w 717"/>
                <a:gd name="T15" fmla="*/ 198 h 845"/>
                <a:gd name="T16" fmla="*/ 402 w 717"/>
                <a:gd name="T17" fmla="*/ 408 h 845"/>
                <a:gd name="T18" fmla="*/ 572 w 717"/>
                <a:gd name="T19" fmla="*/ 623 h 845"/>
                <a:gd name="T20" fmla="*/ 721 w 717"/>
                <a:gd name="T21" fmla="*/ 845 h 845"/>
                <a:gd name="T22" fmla="*/ 721 w 717"/>
                <a:gd name="T23" fmla="*/ 845 h 845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717" h="845">
                  <a:moveTo>
                    <a:pt x="717" y="845"/>
                  </a:moveTo>
                  <a:lnTo>
                    <a:pt x="717" y="821"/>
                  </a:lnTo>
                  <a:lnTo>
                    <a:pt x="574" y="605"/>
                  </a:lnTo>
                  <a:lnTo>
                    <a:pt x="406" y="396"/>
                  </a:lnTo>
                  <a:lnTo>
                    <a:pt x="221" y="192"/>
                  </a:lnTo>
                  <a:lnTo>
                    <a:pt x="17" y="0"/>
                  </a:lnTo>
                  <a:lnTo>
                    <a:pt x="0" y="0"/>
                  </a:lnTo>
                  <a:lnTo>
                    <a:pt x="209" y="198"/>
                  </a:lnTo>
                  <a:lnTo>
                    <a:pt x="400" y="408"/>
                  </a:lnTo>
                  <a:lnTo>
                    <a:pt x="568" y="623"/>
                  </a:lnTo>
                  <a:lnTo>
                    <a:pt x="717" y="84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sz="2400" smtClean="0">
                <a:solidFill>
                  <a:srgbClr val="FFFFFF"/>
                </a:solidFill>
                <a:latin typeface="Times New Roman" pitchFamily="18" charset="0"/>
              </a:endParaRPr>
            </a:p>
          </p:txBody>
        </p:sp>
        <p:sp>
          <p:nvSpPr>
            <p:cNvPr id="13" name="Freeform 24"/>
            <p:cNvSpPr>
              <a:spLocks/>
            </p:cNvSpPr>
            <p:nvPr/>
          </p:nvSpPr>
          <p:spPr bwMode="hidden">
            <a:xfrm>
              <a:off x="5352" y="0"/>
              <a:ext cx="408" cy="414"/>
            </a:xfrm>
            <a:custGeom>
              <a:avLst/>
              <a:gdLst>
                <a:gd name="T0" fmla="*/ 409 w 407"/>
                <a:gd name="T1" fmla="*/ 414 h 414"/>
                <a:gd name="T2" fmla="*/ 409 w 407"/>
                <a:gd name="T3" fmla="*/ 396 h 414"/>
                <a:gd name="T4" fmla="*/ 224 w 407"/>
                <a:gd name="T5" fmla="*/ 192 h 414"/>
                <a:gd name="T6" fmla="*/ 12 w 407"/>
                <a:gd name="T7" fmla="*/ 0 h 414"/>
                <a:gd name="T8" fmla="*/ 0 w 407"/>
                <a:gd name="T9" fmla="*/ 0 h 414"/>
                <a:gd name="T10" fmla="*/ 108 w 407"/>
                <a:gd name="T11" fmla="*/ 102 h 414"/>
                <a:gd name="T12" fmla="*/ 218 w 407"/>
                <a:gd name="T13" fmla="*/ 204 h 414"/>
                <a:gd name="T14" fmla="*/ 409 w 407"/>
                <a:gd name="T15" fmla="*/ 414 h 414"/>
                <a:gd name="T16" fmla="*/ 409 w 407"/>
                <a:gd name="T17" fmla="*/ 414 h 41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407" h="414">
                  <a:moveTo>
                    <a:pt x="407" y="414"/>
                  </a:moveTo>
                  <a:lnTo>
                    <a:pt x="407" y="396"/>
                  </a:lnTo>
                  <a:lnTo>
                    <a:pt x="222" y="192"/>
                  </a:lnTo>
                  <a:lnTo>
                    <a:pt x="12" y="0"/>
                  </a:lnTo>
                  <a:lnTo>
                    <a:pt x="0" y="0"/>
                  </a:lnTo>
                  <a:lnTo>
                    <a:pt x="108" y="102"/>
                  </a:lnTo>
                  <a:lnTo>
                    <a:pt x="216" y="204"/>
                  </a:lnTo>
                  <a:lnTo>
                    <a:pt x="407" y="41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sz="2400" smtClean="0">
                <a:solidFill>
                  <a:srgbClr val="FFFFFF"/>
                </a:solidFill>
                <a:latin typeface="Times New Roman" pitchFamily="18" charset="0"/>
              </a:endParaRPr>
            </a:p>
          </p:txBody>
        </p:sp>
        <p:sp>
          <p:nvSpPr>
            <p:cNvPr id="14" name="Freeform 25"/>
            <p:cNvSpPr>
              <a:spLocks/>
            </p:cNvSpPr>
            <p:nvPr/>
          </p:nvSpPr>
          <p:spPr bwMode="hidden">
            <a:xfrm>
              <a:off x="6" y="0"/>
              <a:ext cx="858" cy="1409"/>
            </a:xfrm>
            <a:custGeom>
              <a:avLst/>
              <a:gdLst>
                <a:gd name="T0" fmla="*/ 0 w 855"/>
                <a:gd name="T1" fmla="*/ 1361 h 1409"/>
                <a:gd name="T2" fmla="*/ 0 w 855"/>
                <a:gd name="T3" fmla="*/ 1409 h 1409"/>
                <a:gd name="T4" fmla="*/ 54 w 855"/>
                <a:gd name="T5" fmla="*/ 1211 h 1409"/>
                <a:gd name="T6" fmla="*/ 126 w 855"/>
                <a:gd name="T7" fmla="*/ 1013 h 1409"/>
                <a:gd name="T8" fmla="*/ 215 w 855"/>
                <a:gd name="T9" fmla="*/ 827 h 1409"/>
                <a:gd name="T10" fmla="*/ 311 w 855"/>
                <a:gd name="T11" fmla="*/ 647 h 1409"/>
                <a:gd name="T12" fmla="*/ 431 w 855"/>
                <a:gd name="T13" fmla="*/ 474 h 1409"/>
                <a:gd name="T14" fmla="*/ 556 w 855"/>
                <a:gd name="T15" fmla="*/ 312 h 1409"/>
                <a:gd name="T16" fmla="*/ 700 w 855"/>
                <a:gd name="T17" fmla="*/ 150 h 1409"/>
                <a:gd name="T18" fmla="*/ 855 w 855"/>
                <a:gd name="T19" fmla="*/ 0 h 1409"/>
                <a:gd name="T20" fmla="*/ 837 w 855"/>
                <a:gd name="T21" fmla="*/ 0 h 1409"/>
                <a:gd name="T22" fmla="*/ 688 w 855"/>
                <a:gd name="T23" fmla="*/ 144 h 1409"/>
                <a:gd name="T24" fmla="*/ 550 w 855"/>
                <a:gd name="T25" fmla="*/ 300 h 1409"/>
                <a:gd name="T26" fmla="*/ 425 w 855"/>
                <a:gd name="T27" fmla="*/ 462 h 1409"/>
                <a:gd name="T28" fmla="*/ 311 w 855"/>
                <a:gd name="T29" fmla="*/ 629 h 1409"/>
                <a:gd name="T30" fmla="*/ 215 w 855"/>
                <a:gd name="T31" fmla="*/ 803 h 1409"/>
                <a:gd name="T32" fmla="*/ 132 w 855"/>
                <a:gd name="T33" fmla="*/ 983 h 1409"/>
                <a:gd name="T34" fmla="*/ 60 w 855"/>
                <a:gd name="T35" fmla="*/ 1169 h 1409"/>
                <a:gd name="T36" fmla="*/ 0 w 855"/>
                <a:gd name="T37" fmla="*/ 1361 h 1409"/>
                <a:gd name="T38" fmla="*/ 0 w 855"/>
                <a:gd name="T39" fmla="*/ 1361 h 14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855" h="1409">
                  <a:moveTo>
                    <a:pt x="0" y="1361"/>
                  </a:moveTo>
                  <a:lnTo>
                    <a:pt x="0" y="1409"/>
                  </a:lnTo>
                  <a:lnTo>
                    <a:pt x="54" y="1211"/>
                  </a:lnTo>
                  <a:lnTo>
                    <a:pt x="126" y="1013"/>
                  </a:lnTo>
                  <a:lnTo>
                    <a:pt x="215" y="827"/>
                  </a:lnTo>
                  <a:lnTo>
                    <a:pt x="311" y="647"/>
                  </a:lnTo>
                  <a:lnTo>
                    <a:pt x="431" y="474"/>
                  </a:lnTo>
                  <a:lnTo>
                    <a:pt x="556" y="312"/>
                  </a:lnTo>
                  <a:lnTo>
                    <a:pt x="700" y="150"/>
                  </a:lnTo>
                  <a:lnTo>
                    <a:pt x="855" y="0"/>
                  </a:lnTo>
                  <a:lnTo>
                    <a:pt x="837" y="0"/>
                  </a:lnTo>
                  <a:lnTo>
                    <a:pt x="688" y="144"/>
                  </a:lnTo>
                  <a:lnTo>
                    <a:pt x="550" y="300"/>
                  </a:lnTo>
                  <a:lnTo>
                    <a:pt x="425" y="462"/>
                  </a:lnTo>
                  <a:lnTo>
                    <a:pt x="311" y="629"/>
                  </a:lnTo>
                  <a:lnTo>
                    <a:pt x="215" y="803"/>
                  </a:lnTo>
                  <a:lnTo>
                    <a:pt x="132" y="983"/>
                  </a:lnTo>
                  <a:lnTo>
                    <a:pt x="60" y="1169"/>
                  </a:lnTo>
                  <a:lnTo>
                    <a:pt x="0" y="1361"/>
                  </a:lnTo>
                  <a:lnTo>
                    <a:pt x="0" y="1361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4118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 sz="2400">
                <a:solidFill>
                  <a:srgbClr val="FFFFFF"/>
                </a:solidFill>
                <a:latin typeface="Times New Roman" pitchFamily="18" charset="0"/>
              </a:endParaRPr>
            </a:p>
          </p:txBody>
        </p:sp>
        <p:sp>
          <p:nvSpPr>
            <p:cNvPr id="15" name="Freeform 26"/>
            <p:cNvSpPr>
              <a:spLocks/>
            </p:cNvSpPr>
            <p:nvPr/>
          </p:nvSpPr>
          <p:spPr bwMode="hidden">
            <a:xfrm>
              <a:off x="6" y="0"/>
              <a:ext cx="588" cy="599"/>
            </a:xfrm>
            <a:custGeom>
              <a:avLst/>
              <a:gdLst>
                <a:gd name="T0" fmla="*/ 590 w 586"/>
                <a:gd name="T1" fmla="*/ 0 h 599"/>
                <a:gd name="T2" fmla="*/ 572 w 586"/>
                <a:gd name="T3" fmla="*/ 0 h 599"/>
                <a:gd name="T4" fmla="*/ 409 w 586"/>
                <a:gd name="T5" fmla="*/ 132 h 599"/>
                <a:gd name="T6" fmla="*/ 259 w 586"/>
                <a:gd name="T7" fmla="*/ 270 h 599"/>
                <a:gd name="T8" fmla="*/ 120 w 586"/>
                <a:gd name="T9" fmla="*/ 420 h 599"/>
                <a:gd name="T10" fmla="*/ 0 w 586"/>
                <a:gd name="T11" fmla="*/ 575 h 599"/>
                <a:gd name="T12" fmla="*/ 0 w 586"/>
                <a:gd name="T13" fmla="*/ 599 h 599"/>
                <a:gd name="T14" fmla="*/ 120 w 586"/>
                <a:gd name="T15" fmla="*/ 432 h 599"/>
                <a:gd name="T16" fmla="*/ 259 w 586"/>
                <a:gd name="T17" fmla="*/ 282 h 599"/>
                <a:gd name="T18" fmla="*/ 415 w 586"/>
                <a:gd name="T19" fmla="*/ 138 h 599"/>
                <a:gd name="T20" fmla="*/ 590 w 586"/>
                <a:gd name="T21" fmla="*/ 0 h 599"/>
                <a:gd name="T22" fmla="*/ 590 w 586"/>
                <a:gd name="T23" fmla="*/ 0 h 599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586" h="599">
                  <a:moveTo>
                    <a:pt x="586" y="0"/>
                  </a:moveTo>
                  <a:lnTo>
                    <a:pt x="568" y="0"/>
                  </a:lnTo>
                  <a:lnTo>
                    <a:pt x="407" y="132"/>
                  </a:lnTo>
                  <a:lnTo>
                    <a:pt x="257" y="270"/>
                  </a:lnTo>
                  <a:lnTo>
                    <a:pt x="120" y="420"/>
                  </a:lnTo>
                  <a:lnTo>
                    <a:pt x="0" y="575"/>
                  </a:lnTo>
                  <a:lnTo>
                    <a:pt x="0" y="599"/>
                  </a:lnTo>
                  <a:lnTo>
                    <a:pt x="120" y="432"/>
                  </a:lnTo>
                  <a:lnTo>
                    <a:pt x="257" y="282"/>
                  </a:lnTo>
                  <a:lnTo>
                    <a:pt x="413" y="138"/>
                  </a:lnTo>
                  <a:lnTo>
                    <a:pt x="586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sz="2400" smtClean="0">
                <a:solidFill>
                  <a:srgbClr val="FFFFFF"/>
                </a:solidFill>
                <a:latin typeface="Times New Roman" pitchFamily="18" charset="0"/>
              </a:endParaRPr>
            </a:p>
          </p:txBody>
        </p:sp>
        <p:sp>
          <p:nvSpPr>
            <p:cNvPr id="16" name="Freeform 27"/>
            <p:cNvSpPr>
              <a:spLocks/>
            </p:cNvSpPr>
            <p:nvPr/>
          </p:nvSpPr>
          <p:spPr bwMode="hidden">
            <a:xfrm>
              <a:off x="6" y="0"/>
              <a:ext cx="270" cy="252"/>
            </a:xfrm>
            <a:custGeom>
              <a:avLst/>
              <a:gdLst>
                <a:gd name="T0" fmla="*/ 271 w 269"/>
                <a:gd name="T1" fmla="*/ 0 h 252"/>
                <a:gd name="T2" fmla="*/ 253 w 269"/>
                <a:gd name="T3" fmla="*/ 0 h 252"/>
                <a:gd name="T4" fmla="*/ 120 w 269"/>
                <a:gd name="T5" fmla="*/ 114 h 252"/>
                <a:gd name="T6" fmla="*/ 60 w 269"/>
                <a:gd name="T7" fmla="*/ 174 h 252"/>
                <a:gd name="T8" fmla="*/ 0 w 269"/>
                <a:gd name="T9" fmla="*/ 234 h 252"/>
                <a:gd name="T10" fmla="*/ 0 w 269"/>
                <a:gd name="T11" fmla="*/ 252 h 252"/>
                <a:gd name="T12" fmla="*/ 126 w 269"/>
                <a:gd name="T13" fmla="*/ 120 h 252"/>
                <a:gd name="T14" fmla="*/ 271 w 269"/>
                <a:gd name="T15" fmla="*/ 0 h 252"/>
                <a:gd name="T16" fmla="*/ 271 w 269"/>
                <a:gd name="T17" fmla="*/ 0 h 252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269" h="252">
                  <a:moveTo>
                    <a:pt x="269" y="0"/>
                  </a:moveTo>
                  <a:lnTo>
                    <a:pt x="251" y="0"/>
                  </a:lnTo>
                  <a:lnTo>
                    <a:pt x="120" y="114"/>
                  </a:lnTo>
                  <a:lnTo>
                    <a:pt x="60" y="174"/>
                  </a:lnTo>
                  <a:lnTo>
                    <a:pt x="0" y="234"/>
                  </a:lnTo>
                  <a:lnTo>
                    <a:pt x="0" y="252"/>
                  </a:lnTo>
                  <a:lnTo>
                    <a:pt x="126" y="120"/>
                  </a:lnTo>
                  <a:lnTo>
                    <a:pt x="269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sz="2400" smtClean="0">
                <a:solidFill>
                  <a:srgbClr val="FFFFFF"/>
                </a:solidFill>
                <a:latin typeface="Times New Roman" pitchFamily="18" charset="0"/>
              </a:endParaRPr>
            </a:p>
          </p:txBody>
        </p:sp>
        <p:sp>
          <p:nvSpPr>
            <p:cNvPr id="17" name="Line 28"/>
            <p:cNvSpPr>
              <a:spLocks noChangeShapeType="1"/>
            </p:cNvSpPr>
            <p:nvPr/>
          </p:nvSpPr>
          <p:spPr bwMode="hidden">
            <a:xfrm>
              <a:off x="1" y="2749"/>
              <a:ext cx="5758" cy="0"/>
            </a:xfrm>
            <a:prstGeom prst="line">
              <a:avLst/>
            </a:prstGeom>
            <a:noFill/>
            <a:ln w="15875">
              <a:solidFill>
                <a:schemeClr val="bg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sz="2400" smtClean="0">
                <a:solidFill>
                  <a:srgbClr val="FFFFFF"/>
                </a:solidFill>
                <a:latin typeface="Times New Roman" pitchFamily="18" charset="0"/>
              </a:endParaRPr>
            </a:p>
          </p:txBody>
        </p:sp>
        <p:sp>
          <p:nvSpPr>
            <p:cNvPr id="18" name="Line 29"/>
            <p:cNvSpPr>
              <a:spLocks noChangeShapeType="1"/>
            </p:cNvSpPr>
            <p:nvPr/>
          </p:nvSpPr>
          <p:spPr bwMode="hidden">
            <a:xfrm>
              <a:off x="1" y="2356"/>
              <a:ext cx="5758" cy="0"/>
            </a:xfrm>
            <a:prstGeom prst="line">
              <a:avLst/>
            </a:prstGeom>
            <a:noFill/>
            <a:ln w="15875">
              <a:solidFill>
                <a:schemeClr val="bg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sz="2400" smtClean="0">
                <a:solidFill>
                  <a:srgbClr val="FFFFFF"/>
                </a:solidFill>
                <a:latin typeface="Times New Roman" pitchFamily="18" charset="0"/>
              </a:endParaRPr>
            </a:p>
          </p:txBody>
        </p:sp>
        <p:sp>
          <p:nvSpPr>
            <p:cNvPr id="19" name="Line 30"/>
            <p:cNvSpPr>
              <a:spLocks noChangeShapeType="1"/>
            </p:cNvSpPr>
            <p:nvPr/>
          </p:nvSpPr>
          <p:spPr bwMode="hidden">
            <a:xfrm>
              <a:off x="1" y="3142"/>
              <a:ext cx="5758" cy="0"/>
            </a:xfrm>
            <a:prstGeom prst="line">
              <a:avLst/>
            </a:prstGeom>
            <a:noFill/>
            <a:ln w="15875">
              <a:solidFill>
                <a:schemeClr val="bg2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sz="2400" smtClean="0">
                <a:solidFill>
                  <a:srgbClr val="FFFFFF"/>
                </a:solidFill>
                <a:latin typeface="Times New Roman" pitchFamily="18" charset="0"/>
              </a:endParaRPr>
            </a:p>
          </p:txBody>
        </p:sp>
        <p:grpSp>
          <p:nvGrpSpPr>
            <p:cNvPr id="20" name="Group 31"/>
            <p:cNvGrpSpPr>
              <a:grpSpLocks/>
            </p:cNvGrpSpPr>
            <p:nvPr/>
          </p:nvGrpSpPr>
          <p:grpSpPr bwMode="auto">
            <a:xfrm>
              <a:off x="1" y="392"/>
              <a:ext cx="5758" cy="1571"/>
              <a:chOff x="1" y="392"/>
              <a:chExt cx="5758" cy="1571"/>
            </a:xfrm>
          </p:grpSpPr>
          <p:sp>
            <p:nvSpPr>
              <p:cNvPr id="23" name="Line 32"/>
              <p:cNvSpPr>
                <a:spLocks noChangeShapeType="1"/>
              </p:cNvSpPr>
              <p:nvPr userDrawn="1"/>
            </p:nvSpPr>
            <p:spPr bwMode="hidden">
              <a:xfrm>
                <a:off x="1" y="784"/>
                <a:ext cx="5758" cy="0"/>
              </a:xfrm>
              <a:prstGeom prst="line">
                <a:avLst/>
              </a:prstGeom>
              <a:noFill/>
              <a:ln w="15875">
                <a:solidFill>
                  <a:schemeClr val="bg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ru-RU" sz="2400" smtClean="0">
                  <a:solidFill>
                    <a:srgbClr val="FFFFFF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24" name="Line 33"/>
              <p:cNvSpPr>
                <a:spLocks noChangeShapeType="1"/>
              </p:cNvSpPr>
              <p:nvPr userDrawn="1"/>
            </p:nvSpPr>
            <p:spPr bwMode="hidden">
              <a:xfrm>
                <a:off x="1" y="1963"/>
                <a:ext cx="5758" cy="0"/>
              </a:xfrm>
              <a:prstGeom prst="line">
                <a:avLst/>
              </a:prstGeom>
              <a:noFill/>
              <a:ln w="15875">
                <a:solidFill>
                  <a:schemeClr val="bg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ru-RU" sz="2400" smtClean="0">
                  <a:solidFill>
                    <a:srgbClr val="FFFFFF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25" name="Line 34"/>
              <p:cNvSpPr>
                <a:spLocks noChangeShapeType="1"/>
              </p:cNvSpPr>
              <p:nvPr userDrawn="1"/>
            </p:nvSpPr>
            <p:spPr bwMode="hidden">
              <a:xfrm>
                <a:off x="1" y="1570"/>
                <a:ext cx="5758" cy="0"/>
              </a:xfrm>
              <a:prstGeom prst="line">
                <a:avLst/>
              </a:prstGeom>
              <a:noFill/>
              <a:ln w="15875">
                <a:solidFill>
                  <a:schemeClr val="bg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ru-RU" sz="2400" smtClean="0">
                  <a:solidFill>
                    <a:srgbClr val="FFFFFF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26" name="Line 35"/>
              <p:cNvSpPr>
                <a:spLocks noChangeShapeType="1"/>
              </p:cNvSpPr>
              <p:nvPr userDrawn="1"/>
            </p:nvSpPr>
            <p:spPr bwMode="hidden">
              <a:xfrm>
                <a:off x="1" y="1177"/>
                <a:ext cx="5758" cy="0"/>
              </a:xfrm>
              <a:prstGeom prst="line">
                <a:avLst/>
              </a:prstGeom>
              <a:noFill/>
              <a:ln w="15875">
                <a:solidFill>
                  <a:schemeClr val="bg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ru-RU" sz="2400" smtClean="0">
                  <a:solidFill>
                    <a:srgbClr val="FFFFFF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27" name="Line 36"/>
              <p:cNvSpPr>
                <a:spLocks noChangeShapeType="1"/>
              </p:cNvSpPr>
              <p:nvPr userDrawn="1"/>
            </p:nvSpPr>
            <p:spPr bwMode="hidden">
              <a:xfrm>
                <a:off x="1" y="392"/>
                <a:ext cx="5758" cy="0"/>
              </a:xfrm>
              <a:prstGeom prst="line">
                <a:avLst/>
              </a:prstGeom>
              <a:noFill/>
              <a:ln w="15875">
                <a:solidFill>
                  <a:schemeClr val="bg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ru-RU" sz="2400" smtClean="0">
                  <a:solidFill>
                    <a:srgbClr val="FFFFFF"/>
                  </a:solidFill>
                  <a:latin typeface="Times New Roman" pitchFamily="18" charset="0"/>
                </a:endParaRPr>
              </a:p>
            </p:txBody>
          </p:sp>
        </p:grpSp>
        <p:sp>
          <p:nvSpPr>
            <p:cNvPr id="21" name="Line 37"/>
            <p:cNvSpPr>
              <a:spLocks noChangeShapeType="1"/>
            </p:cNvSpPr>
            <p:nvPr/>
          </p:nvSpPr>
          <p:spPr bwMode="hidden">
            <a:xfrm>
              <a:off x="1" y="3928"/>
              <a:ext cx="5758" cy="0"/>
            </a:xfrm>
            <a:prstGeom prst="line">
              <a:avLst/>
            </a:prstGeom>
            <a:noFill/>
            <a:ln w="15875">
              <a:solidFill>
                <a:schemeClr val="bg2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sz="2400" smtClean="0">
                <a:solidFill>
                  <a:srgbClr val="FFFFFF"/>
                </a:solidFill>
                <a:latin typeface="Times New Roman" pitchFamily="18" charset="0"/>
              </a:endParaRPr>
            </a:p>
          </p:txBody>
        </p:sp>
        <p:sp>
          <p:nvSpPr>
            <p:cNvPr id="22" name="Line 38"/>
            <p:cNvSpPr>
              <a:spLocks noChangeShapeType="1"/>
            </p:cNvSpPr>
            <p:nvPr/>
          </p:nvSpPr>
          <p:spPr bwMode="hidden">
            <a:xfrm>
              <a:off x="1" y="3535"/>
              <a:ext cx="5758" cy="0"/>
            </a:xfrm>
            <a:prstGeom prst="line">
              <a:avLst/>
            </a:prstGeom>
            <a:noFill/>
            <a:ln w="15875">
              <a:solidFill>
                <a:schemeClr val="bg2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sz="2400" smtClean="0">
                <a:solidFill>
                  <a:srgbClr val="FFFFFF"/>
                </a:solidFill>
                <a:latin typeface="Times New Roman" pitchFamily="18" charset="0"/>
              </a:endParaRPr>
            </a:p>
          </p:txBody>
        </p:sp>
      </p:grpSp>
      <p:sp>
        <p:nvSpPr>
          <p:cNvPr id="15399" name="Rectangle 39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692275"/>
            <a:ext cx="7772400" cy="1736725"/>
          </a:xfrm>
        </p:spPr>
        <p:txBody>
          <a:bodyPr anchor="b"/>
          <a:lstStyle>
            <a:lvl1pPr>
              <a:defRPr sz="5400"/>
            </a:lvl1pPr>
          </a:lstStyle>
          <a:p>
            <a:pPr lvl="0"/>
            <a:r>
              <a:rPr lang="ru-RU" noProof="0" smtClean="0"/>
              <a:t>Образец заголовка</a:t>
            </a:r>
          </a:p>
        </p:txBody>
      </p:sp>
      <p:sp>
        <p:nvSpPr>
          <p:cNvPr id="15400" name="Rectangle 40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pPr lvl="0"/>
            <a:r>
              <a:rPr lang="ru-RU" noProof="0" smtClean="0"/>
              <a:t>Образец подзаголовка</a:t>
            </a:r>
          </a:p>
        </p:txBody>
      </p:sp>
      <p:sp>
        <p:nvSpPr>
          <p:cNvPr id="41" name="Rectangle 41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42" name="Rectangle 42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43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D4248B-F1E8-4F7D-80CC-7C084F6C0B9F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7275028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0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5" name="Rectangle 41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6" name="Rectangle 42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DDFEC-28DA-4E57-9B3F-441CEC769EA2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468364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0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5" name="Rectangle 41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6" name="Rectangle 42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236D88-4819-4457-88BF-FC2CFFC0D5BB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0564787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0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6" name="Rectangle 41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7" name="Rectangle 42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FDD914E-2BA8-43D6-B589-4EBC59E5B446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8052427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0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8" name="Rectangle 41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9" name="Rectangle 42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CBE3826-D308-4326-8C26-99780C93246D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5199552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0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4" name="Rectangle 41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5" name="Rectangle 42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5B66C45-C805-4682-80FE-AEB22BA7377C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7088995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0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3" name="Rectangle 41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4" name="Rectangle 42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B83285E-6591-48C6-9035-79901DABC933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9332032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0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6" name="Rectangle 41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7" name="Rectangle 42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9189A9C-2CEC-43C1-81DB-26C633DA7420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3539558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0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6" name="Rectangle 41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7" name="Rectangle 42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E105A34-3387-445B-B385-C8C5D222446C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9250289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0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5" name="Rectangle 41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6" name="Rectangle 42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C567960-62B9-4810-B7AC-D116C878203A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3915938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53112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53112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0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5" name="Rectangle 41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6" name="Rectangle 42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7637907-25D8-4019-89B1-A55951D29F6A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2494993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DA211F-1A64-4D75-952B-3BBC6248B3B6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6347548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86D2EBF-5AC9-451C-A7EE-A852A3D057A8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7956093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66C0D7-3BAD-443E-987E-56E31BC52F2F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7344623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FEBB76-6871-4F89-A252-0FF3BE4EC87B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5970938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0EEEAC2-9032-4189-9765-FBE6059964A1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3150912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786F31A-4039-43CD-8DD6-BDE919E57E6D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193698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0B3881F-7ED8-4F92-9A4B-95E416B1E5B3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1582545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B116C96-2CF6-47A4-8A0D-DB3E37387608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658839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5364369-9597-49B5-8981-892180211A35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9688811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06537C8-3C2B-4251-81D3-1D9A21916D8F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6657171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153FD9B-0787-4927-89D6-F0995793E612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30015757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DA211F-1A64-4D75-952B-3BBC6248B3B6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9500988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86D2EBF-5AC9-451C-A7EE-A852A3D057A8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058984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66C0D7-3BAD-443E-987E-56E31BC52F2F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2426354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FEBB76-6871-4F89-A252-0FF3BE4EC87B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02007409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0EEEAC2-9032-4189-9765-FBE6059964A1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7787475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786F31A-4039-43CD-8DD6-BDE919E57E6D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2707526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0B3881F-7ED8-4F92-9A4B-95E416B1E5B3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0928957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B116C96-2CF6-47A4-8A0D-DB3E37387608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7508521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5364369-9597-49B5-8981-892180211A35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7551189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06537C8-3C2B-4251-81D3-1D9A21916D8F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4147049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153FD9B-0787-4927-89D6-F0995793E612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3748793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DA211F-1A64-4D75-952B-3BBC6248B3B6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9594523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86D2EBF-5AC9-451C-A7EE-A852A3D057A8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0203028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66C0D7-3BAD-443E-987E-56E31BC52F2F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6049680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FEBB76-6871-4F89-A252-0FF3BE4EC87B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0434406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0EEEAC2-9032-4189-9765-FBE6059964A1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7672823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786F31A-4039-43CD-8DD6-BDE919E57E6D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3098872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0B3881F-7ED8-4F92-9A4B-95E416B1E5B3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3052003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B116C96-2CF6-47A4-8A0D-DB3E37387608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5401293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5364369-9597-49B5-8981-892180211A35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3340647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06537C8-3C2B-4251-81D3-1D9A21916D8F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18664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153FD9B-0787-4927-89D6-F0995793E612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8724633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DA211F-1A64-4D75-952B-3BBC6248B3B6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9461888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86D2EBF-5AC9-451C-A7EE-A852A3D057A8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4029504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66C0D7-3BAD-443E-987E-56E31BC52F2F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5404648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FEBB76-6871-4F89-A252-0FF3BE4EC87B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7696350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0EEEAC2-9032-4189-9765-FBE6059964A1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6900410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786F31A-4039-43CD-8DD6-BDE919E57E6D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5915611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0B3881F-7ED8-4F92-9A4B-95E416B1E5B3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8347721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B116C96-2CF6-47A4-8A0D-DB3E37387608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0191019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5364369-9597-49B5-8981-892180211A35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015339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06537C8-3C2B-4251-81D3-1D9A21916D8F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6998273"/>
      </p:ext>
    </p:extLst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153FD9B-0787-4927-89D6-F0995793E612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9206542"/>
      </p:ext>
    </p:extLst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DA211F-1A64-4D75-952B-3BBC6248B3B6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1101775"/>
      </p:ext>
    </p:extLst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86D2EBF-5AC9-451C-A7EE-A852A3D057A8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8358707"/>
      </p:ext>
    </p:extLst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66C0D7-3BAD-443E-987E-56E31BC52F2F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1833367"/>
      </p:ext>
    </p:extLst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FEBB76-6871-4F89-A252-0FF3BE4EC87B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2838714"/>
      </p:ext>
    </p:extLst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0EEEAC2-9032-4189-9765-FBE6059964A1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7075179"/>
      </p:ext>
    </p:extLst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786F31A-4039-43CD-8DD6-BDE919E57E6D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3256573"/>
      </p:ext>
    </p:extLst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0B3881F-7ED8-4F92-9A4B-95E416B1E5B3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8835161"/>
      </p:ext>
    </p:extLst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B116C96-2CF6-47A4-8A0D-DB3E37387608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5425895"/>
      </p:ext>
    </p:extLst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5364369-9597-49B5-8981-892180211A35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3611419"/>
      </p:ext>
    </p:extLst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06537C8-3C2B-4251-81D3-1D9A21916D8F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4542337"/>
      </p:ext>
    </p:extLst>
  </p:cSld>
  <p:clrMapOvr>
    <a:masterClrMapping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153FD9B-0787-4927-89D6-F0995793E612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8176730"/>
      </p:ext>
    </p:extLst>
  </p:cSld>
  <p:clrMapOvr>
    <a:masterClrMapping/>
  </p:clrMapOvr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DA211F-1A64-4D75-952B-3BBC6248B3B6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1450846"/>
      </p:ext>
    </p:extLst>
  </p:cSld>
  <p:clrMapOvr>
    <a:masterClrMapping/>
  </p:clrMapOvr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86D2EBF-5AC9-451C-A7EE-A852A3D057A8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95115528"/>
      </p:ext>
    </p:extLst>
  </p:cSld>
  <p:clrMapOvr>
    <a:masterClrMapping/>
  </p:clrMapOvr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66C0D7-3BAD-443E-987E-56E31BC52F2F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93634133"/>
      </p:ext>
    </p:extLst>
  </p:cSld>
  <p:clrMapOvr>
    <a:masterClrMapping/>
  </p:clrMapOvr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FEBB76-6871-4F89-A252-0FF3BE4EC87B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5783675"/>
      </p:ext>
    </p:extLst>
  </p:cSld>
  <p:clrMapOvr>
    <a:masterClrMapping/>
  </p:clrMapOvr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0EEEAC2-9032-4189-9765-FBE6059964A1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7045814"/>
      </p:ext>
    </p:extLst>
  </p:cSld>
  <p:clrMapOvr>
    <a:masterClrMapping/>
  </p:clrMapOvr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786F31A-4039-43CD-8DD6-BDE919E57E6D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9851080"/>
      </p:ext>
    </p:extLst>
  </p:cSld>
  <p:clrMapOvr>
    <a:masterClrMapping/>
  </p:clrMapOvr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0B3881F-7ED8-4F92-9A4B-95E416B1E5B3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6952172"/>
      </p:ext>
    </p:extLst>
  </p:cSld>
  <p:clrMapOvr>
    <a:masterClrMapping/>
  </p:clrMapOvr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B116C96-2CF6-47A4-8A0D-DB3E37387608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8952840"/>
      </p:ext>
    </p:extLst>
  </p:cSld>
  <p:clrMapOvr>
    <a:masterClrMapping/>
  </p:clrMapOvr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5364369-9597-49B5-8981-892180211A35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4907311"/>
      </p:ext>
    </p:extLst>
  </p:cSld>
  <p:clrMapOvr>
    <a:masterClrMapping/>
  </p:clrMapOvr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06537C8-3C2B-4251-81D3-1D9A21916D8F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7685053"/>
      </p:ext>
    </p:extLst>
  </p:cSld>
  <p:clrMapOvr>
    <a:masterClrMapping/>
  </p:clrMapOvr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153FD9B-0787-4927-89D6-F0995793E612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8295676"/>
      </p:ext>
    </p:extLst>
  </p:cSld>
  <p:clrMapOvr>
    <a:masterClrMapping/>
  </p:clrMapOvr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DA211F-1A64-4D75-952B-3BBC6248B3B6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8828171"/>
      </p:ext>
    </p:extLst>
  </p:cSld>
  <p:clrMapOvr>
    <a:masterClrMapping/>
  </p:clrMapOvr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86D2EBF-5AC9-451C-A7EE-A852A3D057A8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9427472"/>
      </p:ext>
    </p:extLst>
  </p:cSld>
  <p:clrMapOvr>
    <a:masterClrMapping/>
  </p:clrMapOvr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66C0D7-3BAD-443E-987E-56E31BC52F2F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7488572"/>
      </p:ext>
    </p:extLst>
  </p:cSld>
  <p:clrMapOvr>
    <a:masterClrMapping/>
  </p:clrMapOvr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FEBB76-6871-4F89-A252-0FF3BE4EC87B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3843141"/>
      </p:ext>
    </p:extLst>
  </p:cSld>
  <p:clrMapOvr>
    <a:masterClrMapping/>
  </p:clrMapOvr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0EEEAC2-9032-4189-9765-FBE6059964A1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1857761"/>
      </p:ext>
    </p:extLst>
  </p:cSld>
  <p:clrMapOvr>
    <a:masterClrMapping/>
  </p:clrMapOvr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786F31A-4039-43CD-8DD6-BDE919E57E6D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2884260"/>
      </p:ext>
    </p:extLst>
  </p:cSld>
  <p:clrMapOvr>
    <a:masterClrMapping/>
  </p:clrMapOvr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0B3881F-7ED8-4F92-9A4B-95E416B1E5B3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2580576"/>
      </p:ext>
    </p:extLst>
  </p:cSld>
  <p:clrMapOvr>
    <a:masterClrMapping/>
  </p:clrMapOvr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B116C96-2CF6-47A4-8A0D-DB3E37387608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1457394"/>
      </p:ext>
    </p:extLst>
  </p:cSld>
  <p:clrMapOvr>
    <a:masterClrMapping/>
  </p:clrMapOvr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5364369-9597-49B5-8981-892180211A35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5681906"/>
      </p:ext>
    </p:extLst>
  </p:cSld>
  <p:clrMapOvr>
    <a:masterClrMapping/>
  </p:clrMapOvr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06537C8-3C2B-4251-81D3-1D9A21916D8F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8962507"/>
      </p:ext>
    </p:extLst>
  </p:cSld>
  <p:clrMapOvr>
    <a:masterClrMapping/>
  </p:clrMapOvr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153FD9B-0787-4927-89D6-F0995793E612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3722192"/>
      </p:ext>
    </p:extLst>
  </p:cSld>
  <p:clrMapOvr>
    <a:masterClrMapping/>
  </p:clrMapOvr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DA211F-1A64-4D75-952B-3BBC6248B3B6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5049250"/>
      </p:ext>
    </p:extLst>
  </p:cSld>
  <p:clrMapOvr>
    <a:masterClrMapping/>
  </p:clrMapOvr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86D2EBF-5AC9-451C-A7EE-A852A3D057A8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9819921"/>
      </p:ext>
    </p:extLst>
  </p:cSld>
  <p:clrMapOvr>
    <a:masterClrMapping/>
  </p:clrMapOvr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66C0D7-3BAD-443E-987E-56E31BC52F2F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6782017"/>
      </p:ext>
    </p:extLst>
  </p:cSld>
  <p:clrMapOvr>
    <a:masterClrMapping/>
  </p:clrMapOvr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FEBB76-6871-4F89-A252-0FF3BE4EC87B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9366103"/>
      </p:ext>
    </p:extLst>
  </p:cSld>
  <p:clrMapOvr>
    <a:masterClrMapping/>
  </p:clrMapOvr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0EEEAC2-9032-4189-9765-FBE6059964A1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2281991"/>
      </p:ext>
    </p:extLst>
  </p:cSld>
  <p:clrMapOvr>
    <a:masterClrMapping/>
  </p:clrMapOvr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786F31A-4039-43CD-8DD6-BDE919E57E6D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4699508"/>
      </p:ext>
    </p:extLst>
  </p:cSld>
  <p:clrMapOvr>
    <a:masterClrMapping/>
  </p:clrMapOvr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0B3881F-7ED8-4F92-9A4B-95E416B1E5B3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8373486"/>
      </p:ext>
    </p:extLst>
  </p:cSld>
  <p:clrMapOvr>
    <a:masterClrMapping/>
  </p:clrMapOvr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B116C96-2CF6-47A4-8A0D-DB3E37387608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5807467"/>
      </p:ext>
    </p:extLst>
  </p:cSld>
  <p:clrMapOvr>
    <a:masterClrMapping/>
  </p:clrMapOvr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5364369-9597-49B5-8981-892180211A35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54258714"/>
      </p:ext>
    </p:extLst>
  </p:cSld>
  <p:clrMapOvr>
    <a:masterClrMapping/>
  </p:clrMapOvr>
</p:sldLayout>
</file>

<file path=ppt/slideLayouts/slideLayout1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06537C8-3C2B-4251-81D3-1D9A21916D8F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8258188"/>
      </p:ext>
    </p:extLst>
  </p:cSld>
  <p:clrMapOvr>
    <a:masterClrMapping/>
  </p:clrMapOvr>
</p:sldLayout>
</file>

<file path=ppt/slideLayouts/slideLayout1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153FD9B-0787-4927-89D6-F0995793E612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21799088"/>
      </p:ext>
    </p:extLst>
  </p:cSld>
  <p:clrMapOvr>
    <a:masterClrMapping/>
  </p:clrMapOvr>
</p:sldLayout>
</file>

<file path=ppt/slideLayouts/slideLayout1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DA211F-1A64-4D75-952B-3BBC6248B3B6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90499632"/>
      </p:ext>
    </p:extLst>
  </p:cSld>
  <p:clrMapOvr>
    <a:masterClrMapping/>
  </p:clrMapOvr>
</p:sldLayout>
</file>

<file path=ppt/slideLayouts/slideLayout1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86D2EBF-5AC9-451C-A7EE-A852A3D057A8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2342083"/>
      </p:ext>
    </p:extLst>
  </p:cSld>
  <p:clrMapOvr>
    <a:masterClrMapping/>
  </p:clrMapOvr>
</p:sldLayout>
</file>

<file path=ppt/slideLayouts/slideLayout12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66C0D7-3BAD-443E-987E-56E31BC52F2F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3624835"/>
      </p:ext>
    </p:extLst>
  </p:cSld>
  <p:clrMapOvr>
    <a:masterClrMapping/>
  </p:clrMapOvr>
</p:sldLayout>
</file>

<file path=ppt/slideLayouts/slideLayout12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FEBB76-6871-4F89-A252-0FF3BE4EC87B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9161414"/>
      </p:ext>
    </p:extLst>
  </p:cSld>
  <p:clrMapOvr>
    <a:masterClrMapping/>
  </p:clrMapOvr>
</p:sldLayout>
</file>

<file path=ppt/slideLayouts/slideLayout12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0EEEAC2-9032-4189-9765-FBE6059964A1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0748985"/>
      </p:ext>
    </p:extLst>
  </p:cSld>
  <p:clrMapOvr>
    <a:masterClrMapping/>
  </p:clrMapOvr>
</p:sldLayout>
</file>

<file path=ppt/slideLayouts/slideLayout1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786F31A-4039-43CD-8DD6-BDE919E57E6D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6066975"/>
      </p:ext>
    </p:extLst>
  </p:cSld>
  <p:clrMapOvr>
    <a:masterClrMapping/>
  </p:clrMapOvr>
</p:sldLayout>
</file>

<file path=ppt/slideLayouts/slideLayout13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0B3881F-7ED8-4F92-9A4B-95E416B1E5B3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3931980"/>
      </p:ext>
    </p:extLst>
  </p:cSld>
  <p:clrMapOvr>
    <a:masterClrMapping/>
  </p:clrMapOvr>
</p:sldLayout>
</file>

<file path=ppt/slideLayouts/slideLayout13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B116C96-2CF6-47A4-8A0D-DB3E37387608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3578355"/>
      </p:ext>
    </p:extLst>
  </p:cSld>
  <p:clrMapOvr>
    <a:masterClrMapping/>
  </p:clrMapOvr>
</p:sldLayout>
</file>

<file path=ppt/slideLayouts/slideLayout13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5364369-9597-49B5-8981-892180211A35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5539484"/>
      </p:ext>
    </p:extLst>
  </p:cSld>
  <p:clrMapOvr>
    <a:masterClrMapping/>
  </p:clrMapOvr>
</p:sldLayout>
</file>

<file path=ppt/slideLayouts/slideLayout1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06537C8-3C2B-4251-81D3-1D9A21916D8F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7330745"/>
      </p:ext>
    </p:extLst>
  </p:cSld>
  <p:clrMapOvr>
    <a:masterClrMapping/>
  </p:clrMapOvr>
</p:sldLayout>
</file>

<file path=ppt/slideLayouts/slideLayout1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153FD9B-0787-4927-89D6-F0995793E612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09155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.xml"/><Relationship Id="rId3" Type="http://schemas.openxmlformats.org/officeDocument/2006/relationships/slideLayout" Target="../slideLayouts/slideLayout27.xml"/><Relationship Id="rId7" Type="http://schemas.openxmlformats.org/officeDocument/2006/relationships/slideLayout" Target="../slideLayouts/slideLayout31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slideLayout" Target="../slideLayouts/slideLayout30.xml"/><Relationship Id="rId11" Type="http://schemas.openxmlformats.org/officeDocument/2006/relationships/slideLayout" Target="../slideLayouts/slideLayout35.xml"/><Relationship Id="rId5" Type="http://schemas.openxmlformats.org/officeDocument/2006/relationships/slideLayout" Target="../slideLayouts/slideLayout29.xml"/><Relationship Id="rId10" Type="http://schemas.openxmlformats.org/officeDocument/2006/relationships/slideLayout" Target="../slideLayouts/slideLayout34.xml"/><Relationship Id="rId4" Type="http://schemas.openxmlformats.org/officeDocument/2006/relationships/slideLayout" Target="../slideLayouts/slideLayout28.xml"/><Relationship Id="rId9" Type="http://schemas.openxmlformats.org/officeDocument/2006/relationships/slideLayout" Target="../slideLayouts/slideLayout33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3.xml"/><Relationship Id="rId3" Type="http://schemas.openxmlformats.org/officeDocument/2006/relationships/slideLayout" Target="../slideLayouts/slideLayout38.xml"/><Relationship Id="rId7" Type="http://schemas.openxmlformats.org/officeDocument/2006/relationships/slideLayout" Target="../slideLayouts/slideLayout42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7.xml"/><Relationship Id="rId1" Type="http://schemas.openxmlformats.org/officeDocument/2006/relationships/slideLayout" Target="../slideLayouts/slideLayout36.xml"/><Relationship Id="rId6" Type="http://schemas.openxmlformats.org/officeDocument/2006/relationships/slideLayout" Target="../slideLayouts/slideLayout41.xml"/><Relationship Id="rId11" Type="http://schemas.openxmlformats.org/officeDocument/2006/relationships/slideLayout" Target="../slideLayouts/slideLayout46.xml"/><Relationship Id="rId5" Type="http://schemas.openxmlformats.org/officeDocument/2006/relationships/slideLayout" Target="../slideLayouts/slideLayout40.xml"/><Relationship Id="rId10" Type="http://schemas.openxmlformats.org/officeDocument/2006/relationships/slideLayout" Target="../slideLayouts/slideLayout45.xml"/><Relationship Id="rId4" Type="http://schemas.openxmlformats.org/officeDocument/2006/relationships/slideLayout" Target="../slideLayouts/slideLayout39.xml"/><Relationship Id="rId9" Type="http://schemas.openxmlformats.org/officeDocument/2006/relationships/slideLayout" Target="../slideLayouts/slideLayout44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4.xml"/><Relationship Id="rId3" Type="http://schemas.openxmlformats.org/officeDocument/2006/relationships/slideLayout" Target="../slideLayouts/slideLayout49.xml"/><Relationship Id="rId7" Type="http://schemas.openxmlformats.org/officeDocument/2006/relationships/slideLayout" Target="../slideLayouts/slideLayout53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8.xml"/><Relationship Id="rId1" Type="http://schemas.openxmlformats.org/officeDocument/2006/relationships/slideLayout" Target="../slideLayouts/slideLayout47.xml"/><Relationship Id="rId6" Type="http://schemas.openxmlformats.org/officeDocument/2006/relationships/slideLayout" Target="../slideLayouts/slideLayout52.xml"/><Relationship Id="rId11" Type="http://schemas.openxmlformats.org/officeDocument/2006/relationships/slideLayout" Target="../slideLayouts/slideLayout57.xml"/><Relationship Id="rId5" Type="http://schemas.openxmlformats.org/officeDocument/2006/relationships/slideLayout" Target="../slideLayouts/slideLayout51.xml"/><Relationship Id="rId10" Type="http://schemas.openxmlformats.org/officeDocument/2006/relationships/slideLayout" Target="../slideLayouts/slideLayout56.xml"/><Relationship Id="rId4" Type="http://schemas.openxmlformats.org/officeDocument/2006/relationships/slideLayout" Target="../slideLayouts/slideLayout50.xml"/><Relationship Id="rId9" Type="http://schemas.openxmlformats.org/officeDocument/2006/relationships/slideLayout" Target="../slideLayouts/slideLayout55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5.xml"/><Relationship Id="rId3" Type="http://schemas.openxmlformats.org/officeDocument/2006/relationships/slideLayout" Target="../slideLayouts/slideLayout60.xml"/><Relationship Id="rId7" Type="http://schemas.openxmlformats.org/officeDocument/2006/relationships/slideLayout" Target="../slideLayouts/slideLayout64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9.xml"/><Relationship Id="rId1" Type="http://schemas.openxmlformats.org/officeDocument/2006/relationships/slideLayout" Target="../slideLayouts/slideLayout58.xml"/><Relationship Id="rId6" Type="http://schemas.openxmlformats.org/officeDocument/2006/relationships/slideLayout" Target="../slideLayouts/slideLayout63.xml"/><Relationship Id="rId11" Type="http://schemas.openxmlformats.org/officeDocument/2006/relationships/slideLayout" Target="../slideLayouts/slideLayout68.xml"/><Relationship Id="rId5" Type="http://schemas.openxmlformats.org/officeDocument/2006/relationships/slideLayout" Target="../slideLayouts/slideLayout62.xml"/><Relationship Id="rId10" Type="http://schemas.openxmlformats.org/officeDocument/2006/relationships/slideLayout" Target="../slideLayouts/slideLayout67.xml"/><Relationship Id="rId4" Type="http://schemas.openxmlformats.org/officeDocument/2006/relationships/slideLayout" Target="../slideLayouts/slideLayout61.xml"/><Relationship Id="rId9" Type="http://schemas.openxmlformats.org/officeDocument/2006/relationships/slideLayout" Target="../slideLayouts/slideLayout66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6.xml"/><Relationship Id="rId3" Type="http://schemas.openxmlformats.org/officeDocument/2006/relationships/slideLayout" Target="../slideLayouts/slideLayout71.xml"/><Relationship Id="rId7" Type="http://schemas.openxmlformats.org/officeDocument/2006/relationships/slideLayout" Target="../slideLayouts/slideLayout75.xml"/><Relationship Id="rId12" Type="http://schemas.openxmlformats.org/officeDocument/2006/relationships/theme" Target="../theme/theme7.xml"/><Relationship Id="rId2" Type="http://schemas.openxmlformats.org/officeDocument/2006/relationships/slideLayout" Target="../slideLayouts/slideLayout70.xml"/><Relationship Id="rId1" Type="http://schemas.openxmlformats.org/officeDocument/2006/relationships/slideLayout" Target="../slideLayouts/slideLayout69.xml"/><Relationship Id="rId6" Type="http://schemas.openxmlformats.org/officeDocument/2006/relationships/slideLayout" Target="../slideLayouts/slideLayout74.xml"/><Relationship Id="rId11" Type="http://schemas.openxmlformats.org/officeDocument/2006/relationships/slideLayout" Target="../slideLayouts/slideLayout79.xml"/><Relationship Id="rId5" Type="http://schemas.openxmlformats.org/officeDocument/2006/relationships/slideLayout" Target="../slideLayouts/slideLayout73.xml"/><Relationship Id="rId10" Type="http://schemas.openxmlformats.org/officeDocument/2006/relationships/slideLayout" Target="../slideLayouts/slideLayout78.xml"/><Relationship Id="rId4" Type="http://schemas.openxmlformats.org/officeDocument/2006/relationships/slideLayout" Target="../slideLayouts/slideLayout72.xml"/><Relationship Id="rId9" Type="http://schemas.openxmlformats.org/officeDocument/2006/relationships/slideLayout" Target="../slideLayouts/slideLayout77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7.xml"/><Relationship Id="rId3" Type="http://schemas.openxmlformats.org/officeDocument/2006/relationships/slideLayout" Target="../slideLayouts/slideLayout82.xml"/><Relationship Id="rId7" Type="http://schemas.openxmlformats.org/officeDocument/2006/relationships/slideLayout" Target="../slideLayouts/slideLayout86.xml"/><Relationship Id="rId12" Type="http://schemas.openxmlformats.org/officeDocument/2006/relationships/theme" Target="../theme/theme8.xml"/><Relationship Id="rId2" Type="http://schemas.openxmlformats.org/officeDocument/2006/relationships/slideLayout" Target="../slideLayouts/slideLayout81.xml"/><Relationship Id="rId1" Type="http://schemas.openxmlformats.org/officeDocument/2006/relationships/slideLayout" Target="../slideLayouts/slideLayout80.xml"/><Relationship Id="rId6" Type="http://schemas.openxmlformats.org/officeDocument/2006/relationships/slideLayout" Target="../slideLayouts/slideLayout85.xml"/><Relationship Id="rId11" Type="http://schemas.openxmlformats.org/officeDocument/2006/relationships/slideLayout" Target="../slideLayouts/slideLayout90.xml"/><Relationship Id="rId5" Type="http://schemas.openxmlformats.org/officeDocument/2006/relationships/slideLayout" Target="../slideLayouts/slideLayout84.xml"/><Relationship Id="rId10" Type="http://schemas.openxmlformats.org/officeDocument/2006/relationships/slideLayout" Target="../slideLayouts/slideLayout89.xml"/><Relationship Id="rId4" Type="http://schemas.openxmlformats.org/officeDocument/2006/relationships/slideLayout" Target="../slideLayouts/slideLayout83.xml"/><Relationship Id="rId9" Type="http://schemas.openxmlformats.org/officeDocument/2006/relationships/slideLayout" Target="../slideLayouts/slideLayout88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8.xml"/><Relationship Id="rId3" Type="http://schemas.openxmlformats.org/officeDocument/2006/relationships/slideLayout" Target="../slideLayouts/slideLayout93.xml"/><Relationship Id="rId7" Type="http://schemas.openxmlformats.org/officeDocument/2006/relationships/slideLayout" Target="../slideLayouts/slideLayout97.xml"/><Relationship Id="rId12" Type="http://schemas.openxmlformats.org/officeDocument/2006/relationships/theme" Target="../theme/theme9.xml"/><Relationship Id="rId2" Type="http://schemas.openxmlformats.org/officeDocument/2006/relationships/slideLayout" Target="../slideLayouts/slideLayout92.xml"/><Relationship Id="rId1" Type="http://schemas.openxmlformats.org/officeDocument/2006/relationships/slideLayout" Target="../slideLayouts/slideLayout91.xml"/><Relationship Id="rId6" Type="http://schemas.openxmlformats.org/officeDocument/2006/relationships/slideLayout" Target="../slideLayouts/slideLayout96.xml"/><Relationship Id="rId11" Type="http://schemas.openxmlformats.org/officeDocument/2006/relationships/slideLayout" Target="../slideLayouts/slideLayout101.xml"/><Relationship Id="rId5" Type="http://schemas.openxmlformats.org/officeDocument/2006/relationships/slideLayout" Target="../slideLayouts/slideLayout95.xml"/><Relationship Id="rId10" Type="http://schemas.openxmlformats.org/officeDocument/2006/relationships/slideLayout" Target="../slideLayouts/slideLayout100.xml"/><Relationship Id="rId4" Type="http://schemas.openxmlformats.org/officeDocument/2006/relationships/slideLayout" Target="../slideLayouts/slideLayout94.xml"/><Relationship Id="rId9" Type="http://schemas.openxmlformats.org/officeDocument/2006/relationships/slideLayout" Target="../slideLayouts/slideLayout99.xml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9.xml"/><Relationship Id="rId3" Type="http://schemas.openxmlformats.org/officeDocument/2006/relationships/slideLayout" Target="../slideLayouts/slideLayout104.xml"/><Relationship Id="rId7" Type="http://schemas.openxmlformats.org/officeDocument/2006/relationships/slideLayout" Target="../slideLayouts/slideLayout108.xml"/><Relationship Id="rId12" Type="http://schemas.openxmlformats.org/officeDocument/2006/relationships/theme" Target="../theme/theme10.xml"/><Relationship Id="rId2" Type="http://schemas.openxmlformats.org/officeDocument/2006/relationships/slideLayout" Target="../slideLayouts/slideLayout103.xml"/><Relationship Id="rId1" Type="http://schemas.openxmlformats.org/officeDocument/2006/relationships/slideLayout" Target="../slideLayouts/slideLayout102.xml"/><Relationship Id="rId6" Type="http://schemas.openxmlformats.org/officeDocument/2006/relationships/slideLayout" Target="../slideLayouts/slideLayout107.xml"/><Relationship Id="rId11" Type="http://schemas.openxmlformats.org/officeDocument/2006/relationships/slideLayout" Target="../slideLayouts/slideLayout112.xml"/><Relationship Id="rId5" Type="http://schemas.openxmlformats.org/officeDocument/2006/relationships/slideLayout" Target="../slideLayouts/slideLayout106.xml"/><Relationship Id="rId10" Type="http://schemas.openxmlformats.org/officeDocument/2006/relationships/slideLayout" Target="../slideLayouts/slideLayout111.xml"/><Relationship Id="rId4" Type="http://schemas.openxmlformats.org/officeDocument/2006/relationships/slideLayout" Target="../slideLayouts/slideLayout105.xml"/><Relationship Id="rId9" Type="http://schemas.openxmlformats.org/officeDocument/2006/relationships/slideLayout" Target="../slideLayouts/slideLayout110.xml"/></Relationships>
</file>

<file path=ppt/slideMasters/_rels/slideMaster1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20.xml"/><Relationship Id="rId3" Type="http://schemas.openxmlformats.org/officeDocument/2006/relationships/slideLayout" Target="../slideLayouts/slideLayout115.xml"/><Relationship Id="rId7" Type="http://schemas.openxmlformats.org/officeDocument/2006/relationships/slideLayout" Target="../slideLayouts/slideLayout119.xml"/><Relationship Id="rId12" Type="http://schemas.openxmlformats.org/officeDocument/2006/relationships/theme" Target="../theme/theme11.xml"/><Relationship Id="rId2" Type="http://schemas.openxmlformats.org/officeDocument/2006/relationships/slideLayout" Target="../slideLayouts/slideLayout114.xml"/><Relationship Id="rId1" Type="http://schemas.openxmlformats.org/officeDocument/2006/relationships/slideLayout" Target="../slideLayouts/slideLayout113.xml"/><Relationship Id="rId6" Type="http://schemas.openxmlformats.org/officeDocument/2006/relationships/slideLayout" Target="../slideLayouts/slideLayout118.xml"/><Relationship Id="rId11" Type="http://schemas.openxmlformats.org/officeDocument/2006/relationships/slideLayout" Target="../slideLayouts/slideLayout123.xml"/><Relationship Id="rId5" Type="http://schemas.openxmlformats.org/officeDocument/2006/relationships/slideLayout" Target="../slideLayouts/slideLayout117.xml"/><Relationship Id="rId10" Type="http://schemas.openxmlformats.org/officeDocument/2006/relationships/slideLayout" Target="../slideLayouts/slideLayout122.xml"/><Relationship Id="rId4" Type="http://schemas.openxmlformats.org/officeDocument/2006/relationships/slideLayout" Target="../slideLayouts/slideLayout116.xml"/><Relationship Id="rId9" Type="http://schemas.openxmlformats.org/officeDocument/2006/relationships/slideLayout" Target="../slideLayouts/slideLayout121.xml"/></Relationships>
</file>

<file path=ppt/slideMasters/_rels/slideMaster1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31.xml"/><Relationship Id="rId3" Type="http://schemas.openxmlformats.org/officeDocument/2006/relationships/slideLayout" Target="../slideLayouts/slideLayout126.xml"/><Relationship Id="rId7" Type="http://schemas.openxmlformats.org/officeDocument/2006/relationships/slideLayout" Target="../slideLayouts/slideLayout130.xml"/><Relationship Id="rId12" Type="http://schemas.openxmlformats.org/officeDocument/2006/relationships/theme" Target="../theme/theme12.xml"/><Relationship Id="rId2" Type="http://schemas.openxmlformats.org/officeDocument/2006/relationships/slideLayout" Target="../slideLayouts/slideLayout125.xml"/><Relationship Id="rId1" Type="http://schemas.openxmlformats.org/officeDocument/2006/relationships/slideLayout" Target="../slideLayouts/slideLayout124.xml"/><Relationship Id="rId6" Type="http://schemas.openxmlformats.org/officeDocument/2006/relationships/slideLayout" Target="../slideLayouts/slideLayout129.xml"/><Relationship Id="rId11" Type="http://schemas.openxmlformats.org/officeDocument/2006/relationships/slideLayout" Target="../slideLayouts/slideLayout134.xml"/><Relationship Id="rId5" Type="http://schemas.openxmlformats.org/officeDocument/2006/relationships/slideLayout" Target="../slideLayouts/slideLayout128.xml"/><Relationship Id="rId10" Type="http://schemas.openxmlformats.org/officeDocument/2006/relationships/slideLayout" Target="../slideLayouts/slideLayout133.xml"/><Relationship Id="rId4" Type="http://schemas.openxmlformats.org/officeDocument/2006/relationships/slideLayout" Target="../slideLayouts/slideLayout127.xml"/><Relationship Id="rId9" Type="http://schemas.openxmlformats.org/officeDocument/2006/relationships/slideLayout" Target="../slideLayouts/slideLayout13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CCAF7AF-2582-431B-A510-04EDA7DBBC58}" type="slidenum">
              <a:rPr lang="ru-RU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442138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latin typeface="Arial" charset="0"/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rgbClr val="000000"/>
                </a:solidFill>
                <a:latin typeface="Arial" charset="0"/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000000"/>
                </a:solidFill>
                <a:latin typeface="Arial" charset="0"/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9996397F-6E45-4929-AEB2-5E1FACFEC342}" type="slidenum">
              <a:rPr lang="ru-RU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229681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/>
            </a:gs>
            <a:gs pos="100000">
              <a:schemeClr val="bg1">
                <a:gamma/>
                <a:shade val="39216"/>
                <a:invGamma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50" name="Group 2"/>
          <p:cNvGrpSpPr>
            <a:grpSpLocks/>
          </p:cNvGrpSpPr>
          <p:nvPr/>
        </p:nvGrpSpPr>
        <p:grpSpPr bwMode="auto">
          <a:xfrm>
            <a:off x="1588" y="0"/>
            <a:ext cx="9148762" cy="6851650"/>
            <a:chOff x="1" y="0"/>
            <a:chExt cx="5763" cy="4316"/>
          </a:xfrm>
        </p:grpSpPr>
        <p:sp>
          <p:nvSpPr>
            <p:cNvPr id="14339" name="Freeform 3"/>
            <p:cNvSpPr>
              <a:spLocks/>
            </p:cNvSpPr>
            <p:nvPr/>
          </p:nvSpPr>
          <p:spPr bwMode="hidden">
            <a:xfrm>
              <a:off x="5045" y="2626"/>
              <a:ext cx="719" cy="1690"/>
            </a:xfrm>
            <a:custGeom>
              <a:avLst/>
              <a:gdLst>
                <a:gd name="T0" fmla="*/ 717 w 717"/>
                <a:gd name="T1" fmla="*/ 72 h 1690"/>
                <a:gd name="T2" fmla="*/ 717 w 717"/>
                <a:gd name="T3" fmla="*/ 0 h 1690"/>
                <a:gd name="T4" fmla="*/ 699 w 717"/>
                <a:gd name="T5" fmla="*/ 101 h 1690"/>
                <a:gd name="T6" fmla="*/ 675 w 717"/>
                <a:gd name="T7" fmla="*/ 209 h 1690"/>
                <a:gd name="T8" fmla="*/ 627 w 717"/>
                <a:gd name="T9" fmla="*/ 389 h 1690"/>
                <a:gd name="T10" fmla="*/ 574 w 717"/>
                <a:gd name="T11" fmla="*/ 569 h 1690"/>
                <a:gd name="T12" fmla="*/ 502 w 717"/>
                <a:gd name="T13" fmla="*/ 749 h 1690"/>
                <a:gd name="T14" fmla="*/ 424 w 717"/>
                <a:gd name="T15" fmla="*/ 935 h 1690"/>
                <a:gd name="T16" fmla="*/ 334 w 717"/>
                <a:gd name="T17" fmla="*/ 1121 h 1690"/>
                <a:gd name="T18" fmla="*/ 233 w 717"/>
                <a:gd name="T19" fmla="*/ 1312 h 1690"/>
                <a:gd name="T20" fmla="*/ 125 w 717"/>
                <a:gd name="T21" fmla="*/ 1498 h 1690"/>
                <a:gd name="T22" fmla="*/ 0 w 717"/>
                <a:gd name="T23" fmla="*/ 1690 h 1690"/>
                <a:gd name="T24" fmla="*/ 11 w 717"/>
                <a:gd name="T25" fmla="*/ 1690 h 1690"/>
                <a:gd name="T26" fmla="*/ 137 w 717"/>
                <a:gd name="T27" fmla="*/ 1498 h 1690"/>
                <a:gd name="T28" fmla="*/ 245 w 717"/>
                <a:gd name="T29" fmla="*/ 1312 h 1690"/>
                <a:gd name="T30" fmla="*/ 346 w 717"/>
                <a:gd name="T31" fmla="*/ 1121 h 1690"/>
                <a:gd name="T32" fmla="*/ 436 w 717"/>
                <a:gd name="T33" fmla="*/ 935 h 1690"/>
                <a:gd name="T34" fmla="*/ 514 w 717"/>
                <a:gd name="T35" fmla="*/ 749 h 1690"/>
                <a:gd name="T36" fmla="*/ 585 w 717"/>
                <a:gd name="T37" fmla="*/ 569 h 1690"/>
                <a:gd name="T38" fmla="*/ 639 w 717"/>
                <a:gd name="T39" fmla="*/ 389 h 1690"/>
                <a:gd name="T40" fmla="*/ 687 w 717"/>
                <a:gd name="T41" fmla="*/ 209 h 1690"/>
                <a:gd name="T42" fmla="*/ 705 w 717"/>
                <a:gd name="T43" fmla="*/ 143 h 1690"/>
                <a:gd name="T44" fmla="*/ 717 w 717"/>
                <a:gd name="T45" fmla="*/ 72 h 1690"/>
                <a:gd name="T46" fmla="*/ 717 w 717"/>
                <a:gd name="T47" fmla="*/ 72 h 16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717" h="1690">
                  <a:moveTo>
                    <a:pt x="717" y="72"/>
                  </a:moveTo>
                  <a:lnTo>
                    <a:pt x="717" y="0"/>
                  </a:lnTo>
                  <a:lnTo>
                    <a:pt x="699" y="101"/>
                  </a:lnTo>
                  <a:lnTo>
                    <a:pt x="675" y="209"/>
                  </a:lnTo>
                  <a:lnTo>
                    <a:pt x="627" y="389"/>
                  </a:lnTo>
                  <a:lnTo>
                    <a:pt x="574" y="569"/>
                  </a:lnTo>
                  <a:lnTo>
                    <a:pt x="502" y="749"/>
                  </a:lnTo>
                  <a:lnTo>
                    <a:pt x="424" y="935"/>
                  </a:lnTo>
                  <a:lnTo>
                    <a:pt x="334" y="1121"/>
                  </a:lnTo>
                  <a:lnTo>
                    <a:pt x="233" y="1312"/>
                  </a:lnTo>
                  <a:lnTo>
                    <a:pt x="125" y="1498"/>
                  </a:lnTo>
                  <a:lnTo>
                    <a:pt x="0" y="1690"/>
                  </a:lnTo>
                  <a:lnTo>
                    <a:pt x="11" y="1690"/>
                  </a:lnTo>
                  <a:lnTo>
                    <a:pt x="137" y="1498"/>
                  </a:lnTo>
                  <a:lnTo>
                    <a:pt x="245" y="1312"/>
                  </a:lnTo>
                  <a:lnTo>
                    <a:pt x="346" y="1121"/>
                  </a:lnTo>
                  <a:lnTo>
                    <a:pt x="436" y="935"/>
                  </a:lnTo>
                  <a:lnTo>
                    <a:pt x="514" y="749"/>
                  </a:lnTo>
                  <a:lnTo>
                    <a:pt x="585" y="569"/>
                  </a:lnTo>
                  <a:lnTo>
                    <a:pt x="639" y="389"/>
                  </a:lnTo>
                  <a:lnTo>
                    <a:pt x="687" y="209"/>
                  </a:lnTo>
                  <a:lnTo>
                    <a:pt x="705" y="143"/>
                  </a:lnTo>
                  <a:lnTo>
                    <a:pt x="717" y="72"/>
                  </a:lnTo>
                  <a:lnTo>
                    <a:pt x="717" y="7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 sz="2400">
                <a:solidFill>
                  <a:srgbClr val="FFFFFF"/>
                </a:solidFill>
                <a:latin typeface="Times New Roman" pitchFamily="18" charset="0"/>
              </a:endParaRPr>
            </a:p>
          </p:txBody>
        </p:sp>
        <p:sp>
          <p:nvSpPr>
            <p:cNvPr id="14340" name="Freeform 4"/>
            <p:cNvSpPr>
              <a:spLocks/>
            </p:cNvSpPr>
            <p:nvPr/>
          </p:nvSpPr>
          <p:spPr bwMode="hidden">
            <a:xfrm>
              <a:off x="5386" y="3794"/>
              <a:ext cx="378" cy="522"/>
            </a:xfrm>
            <a:custGeom>
              <a:avLst/>
              <a:gdLst>
                <a:gd name="T0" fmla="*/ 377 w 377"/>
                <a:gd name="T1" fmla="*/ 0 h 522"/>
                <a:gd name="T2" fmla="*/ 293 w 377"/>
                <a:gd name="T3" fmla="*/ 132 h 522"/>
                <a:gd name="T4" fmla="*/ 204 w 377"/>
                <a:gd name="T5" fmla="*/ 264 h 522"/>
                <a:gd name="T6" fmla="*/ 102 w 377"/>
                <a:gd name="T7" fmla="*/ 396 h 522"/>
                <a:gd name="T8" fmla="*/ 0 w 377"/>
                <a:gd name="T9" fmla="*/ 522 h 522"/>
                <a:gd name="T10" fmla="*/ 12 w 377"/>
                <a:gd name="T11" fmla="*/ 522 h 522"/>
                <a:gd name="T12" fmla="*/ 114 w 377"/>
                <a:gd name="T13" fmla="*/ 402 h 522"/>
                <a:gd name="T14" fmla="*/ 204 w 377"/>
                <a:gd name="T15" fmla="*/ 282 h 522"/>
                <a:gd name="T16" fmla="*/ 377 w 377"/>
                <a:gd name="T17" fmla="*/ 24 h 522"/>
                <a:gd name="T18" fmla="*/ 377 w 377"/>
                <a:gd name="T19" fmla="*/ 0 h 522"/>
                <a:gd name="T20" fmla="*/ 377 w 377"/>
                <a:gd name="T21" fmla="*/ 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77" h="522">
                  <a:moveTo>
                    <a:pt x="377" y="0"/>
                  </a:moveTo>
                  <a:lnTo>
                    <a:pt x="293" y="132"/>
                  </a:lnTo>
                  <a:lnTo>
                    <a:pt x="204" y="264"/>
                  </a:lnTo>
                  <a:lnTo>
                    <a:pt x="102" y="396"/>
                  </a:lnTo>
                  <a:lnTo>
                    <a:pt x="0" y="522"/>
                  </a:lnTo>
                  <a:lnTo>
                    <a:pt x="12" y="522"/>
                  </a:lnTo>
                  <a:lnTo>
                    <a:pt x="114" y="402"/>
                  </a:lnTo>
                  <a:lnTo>
                    <a:pt x="204" y="282"/>
                  </a:lnTo>
                  <a:lnTo>
                    <a:pt x="377" y="24"/>
                  </a:lnTo>
                  <a:lnTo>
                    <a:pt x="377" y="0"/>
                  </a:lnTo>
                  <a:lnTo>
                    <a:pt x="377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 sz="2400">
                <a:solidFill>
                  <a:srgbClr val="FFFFFF"/>
                </a:solidFill>
                <a:latin typeface="Times New Roman" pitchFamily="18" charset="0"/>
              </a:endParaRPr>
            </a:p>
          </p:txBody>
        </p:sp>
        <p:sp>
          <p:nvSpPr>
            <p:cNvPr id="14341" name="Freeform 5"/>
            <p:cNvSpPr>
              <a:spLocks/>
            </p:cNvSpPr>
            <p:nvPr/>
          </p:nvSpPr>
          <p:spPr bwMode="hidden">
            <a:xfrm>
              <a:off x="5680" y="4214"/>
              <a:ext cx="84" cy="102"/>
            </a:xfrm>
            <a:custGeom>
              <a:avLst/>
              <a:gdLst>
                <a:gd name="T0" fmla="*/ 0 w 84"/>
                <a:gd name="T1" fmla="*/ 102 h 102"/>
                <a:gd name="T2" fmla="*/ 18 w 84"/>
                <a:gd name="T3" fmla="*/ 102 h 102"/>
                <a:gd name="T4" fmla="*/ 48 w 84"/>
                <a:gd name="T5" fmla="*/ 60 h 102"/>
                <a:gd name="T6" fmla="*/ 84 w 84"/>
                <a:gd name="T7" fmla="*/ 24 h 102"/>
                <a:gd name="T8" fmla="*/ 84 w 84"/>
                <a:gd name="T9" fmla="*/ 0 h 102"/>
                <a:gd name="T10" fmla="*/ 42 w 84"/>
                <a:gd name="T11" fmla="*/ 54 h 102"/>
                <a:gd name="T12" fmla="*/ 0 w 84"/>
                <a:gd name="T13" fmla="*/ 102 h 102"/>
                <a:gd name="T14" fmla="*/ 0 w 84"/>
                <a:gd name="T15" fmla="*/ 102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4" h="102">
                  <a:moveTo>
                    <a:pt x="0" y="102"/>
                  </a:moveTo>
                  <a:lnTo>
                    <a:pt x="18" y="102"/>
                  </a:lnTo>
                  <a:lnTo>
                    <a:pt x="48" y="60"/>
                  </a:lnTo>
                  <a:lnTo>
                    <a:pt x="84" y="24"/>
                  </a:lnTo>
                  <a:lnTo>
                    <a:pt x="84" y="0"/>
                  </a:lnTo>
                  <a:lnTo>
                    <a:pt x="42" y="54"/>
                  </a:lnTo>
                  <a:lnTo>
                    <a:pt x="0" y="102"/>
                  </a:lnTo>
                  <a:lnTo>
                    <a:pt x="0" y="10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 sz="2400">
                <a:solidFill>
                  <a:srgbClr val="FFFFFF"/>
                </a:solidFill>
                <a:latin typeface="Times New Roman" pitchFamily="18" charset="0"/>
              </a:endParaRPr>
            </a:p>
          </p:txBody>
        </p:sp>
        <p:grpSp>
          <p:nvGrpSpPr>
            <p:cNvPr id="2059" name="Group 6"/>
            <p:cNvGrpSpPr>
              <a:grpSpLocks/>
            </p:cNvGrpSpPr>
            <p:nvPr/>
          </p:nvGrpSpPr>
          <p:grpSpPr bwMode="auto">
            <a:xfrm>
              <a:off x="288" y="0"/>
              <a:ext cx="5098" cy="4316"/>
              <a:chOff x="288" y="0"/>
              <a:chExt cx="5098" cy="4316"/>
            </a:xfrm>
          </p:grpSpPr>
          <p:sp>
            <p:nvSpPr>
              <p:cNvPr id="14343" name="Freeform 7"/>
              <p:cNvSpPr>
                <a:spLocks/>
              </p:cNvSpPr>
              <p:nvPr userDrawn="1"/>
            </p:nvSpPr>
            <p:spPr bwMode="hidden">
              <a:xfrm>
                <a:off x="2789" y="0"/>
                <a:ext cx="72" cy="4316"/>
              </a:xfrm>
              <a:custGeom>
                <a:avLst/>
                <a:gdLst>
                  <a:gd name="T0" fmla="*/ 0 w 72"/>
                  <a:gd name="T1" fmla="*/ 0 h 4316"/>
                  <a:gd name="T2" fmla="*/ 60 w 72"/>
                  <a:gd name="T3" fmla="*/ 4316 h 4316"/>
                  <a:gd name="T4" fmla="*/ 72 w 72"/>
                  <a:gd name="T5" fmla="*/ 4316 h 4316"/>
                  <a:gd name="T6" fmla="*/ 12 w 72"/>
                  <a:gd name="T7" fmla="*/ 0 h 4316"/>
                  <a:gd name="T8" fmla="*/ 0 w 72"/>
                  <a:gd name="T9" fmla="*/ 0 h 4316"/>
                  <a:gd name="T10" fmla="*/ 0 w 72"/>
                  <a:gd name="T11" fmla="*/ 0 h 43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2" h="4316">
                    <a:moveTo>
                      <a:pt x="0" y="0"/>
                    </a:moveTo>
                    <a:lnTo>
                      <a:pt x="60" y="4316"/>
                    </a:lnTo>
                    <a:lnTo>
                      <a:pt x="72" y="4316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sz="2400">
                  <a:solidFill>
                    <a:srgbClr val="FFFFFF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14344" name="Freeform 8"/>
              <p:cNvSpPr>
                <a:spLocks/>
              </p:cNvSpPr>
              <p:nvPr userDrawn="1"/>
            </p:nvSpPr>
            <p:spPr bwMode="hidden">
              <a:xfrm>
                <a:off x="3089" y="0"/>
                <a:ext cx="174" cy="4316"/>
              </a:xfrm>
              <a:custGeom>
                <a:avLst/>
                <a:gdLst>
                  <a:gd name="T0" fmla="*/ 24 w 174"/>
                  <a:gd name="T1" fmla="*/ 0 h 4316"/>
                  <a:gd name="T2" fmla="*/ 12 w 174"/>
                  <a:gd name="T3" fmla="*/ 0 h 4316"/>
                  <a:gd name="T4" fmla="*/ 42 w 174"/>
                  <a:gd name="T5" fmla="*/ 216 h 4316"/>
                  <a:gd name="T6" fmla="*/ 72 w 174"/>
                  <a:gd name="T7" fmla="*/ 444 h 4316"/>
                  <a:gd name="T8" fmla="*/ 96 w 174"/>
                  <a:gd name="T9" fmla="*/ 689 h 4316"/>
                  <a:gd name="T10" fmla="*/ 120 w 174"/>
                  <a:gd name="T11" fmla="*/ 947 h 4316"/>
                  <a:gd name="T12" fmla="*/ 132 w 174"/>
                  <a:gd name="T13" fmla="*/ 1211 h 4316"/>
                  <a:gd name="T14" fmla="*/ 150 w 174"/>
                  <a:gd name="T15" fmla="*/ 1487 h 4316"/>
                  <a:gd name="T16" fmla="*/ 156 w 174"/>
                  <a:gd name="T17" fmla="*/ 1768 h 4316"/>
                  <a:gd name="T18" fmla="*/ 162 w 174"/>
                  <a:gd name="T19" fmla="*/ 2062 h 4316"/>
                  <a:gd name="T20" fmla="*/ 156 w 174"/>
                  <a:gd name="T21" fmla="*/ 2644 h 4316"/>
                  <a:gd name="T22" fmla="*/ 126 w 174"/>
                  <a:gd name="T23" fmla="*/ 3225 h 4316"/>
                  <a:gd name="T24" fmla="*/ 108 w 174"/>
                  <a:gd name="T25" fmla="*/ 3507 h 4316"/>
                  <a:gd name="T26" fmla="*/ 78 w 174"/>
                  <a:gd name="T27" fmla="*/ 3788 h 4316"/>
                  <a:gd name="T28" fmla="*/ 42 w 174"/>
                  <a:gd name="T29" fmla="*/ 4058 h 4316"/>
                  <a:gd name="T30" fmla="*/ 0 w 174"/>
                  <a:gd name="T31" fmla="*/ 4316 h 4316"/>
                  <a:gd name="T32" fmla="*/ 12 w 174"/>
                  <a:gd name="T33" fmla="*/ 4316 h 4316"/>
                  <a:gd name="T34" fmla="*/ 54 w 174"/>
                  <a:gd name="T35" fmla="*/ 4058 h 4316"/>
                  <a:gd name="T36" fmla="*/ 90 w 174"/>
                  <a:gd name="T37" fmla="*/ 3782 h 4316"/>
                  <a:gd name="T38" fmla="*/ 120 w 174"/>
                  <a:gd name="T39" fmla="*/ 3507 h 4316"/>
                  <a:gd name="T40" fmla="*/ 138 w 174"/>
                  <a:gd name="T41" fmla="*/ 3219 h 4316"/>
                  <a:gd name="T42" fmla="*/ 168 w 174"/>
                  <a:gd name="T43" fmla="*/ 2638 h 4316"/>
                  <a:gd name="T44" fmla="*/ 174 w 174"/>
                  <a:gd name="T45" fmla="*/ 2056 h 4316"/>
                  <a:gd name="T46" fmla="*/ 168 w 174"/>
                  <a:gd name="T47" fmla="*/ 1768 h 4316"/>
                  <a:gd name="T48" fmla="*/ 162 w 174"/>
                  <a:gd name="T49" fmla="*/ 1487 h 4316"/>
                  <a:gd name="T50" fmla="*/ 144 w 174"/>
                  <a:gd name="T51" fmla="*/ 1211 h 4316"/>
                  <a:gd name="T52" fmla="*/ 132 w 174"/>
                  <a:gd name="T53" fmla="*/ 941 h 4316"/>
                  <a:gd name="T54" fmla="*/ 108 w 174"/>
                  <a:gd name="T55" fmla="*/ 689 h 4316"/>
                  <a:gd name="T56" fmla="*/ 84 w 174"/>
                  <a:gd name="T57" fmla="*/ 444 h 4316"/>
                  <a:gd name="T58" fmla="*/ 54 w 174"/>
                  <a:gd name="T59" fmla="*/ 216 h 4316"/>
                  <a:gd name="T60" fmla="*/ 24 w 174"/>
                  <a:gd name="T61" fmla="*/ 0 h 4316"/>
                  <a:gd name="T62" fmla="*/ 24 w 174"/>
                  <a:gd name="T63" fmla="*/ 0 h 43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74" h="4316">
                    <a:moveTo>
                      <a:pt x="24" y="0"/>
                    </a:moveTo>
                    <a:lnTo>
                      <a:pt x="12" y="0"/>
                    </a:lnTo>
                    <a:lnTo>
                      <a:pt x="42" y="216"/>
                    </a:lnTo>
                    <a:lnTo>
                      <a:pt x="72" y="444"/>
                    </a:lnTo>
                    <a:lnTo>
                      <a:pt x="96" y="689"/>
                    </a:lnTo>
                    <a:lnTo>
                      <a:pt x="120" y="947"/>
                    </a:lnTo>
                    <a:lnTo>
                      <a:pt x="132" y="1211"/>
                    </a:lnTo>
                    <a:lnTo>
                      <a:pt x="150" y="1487"/>
                    </a:lnTo>
                    <a:lnTo>
                      <a:pt x="156" y="1768"/>
                    </a:lnTo>
                    <a:lnTo>
                      <a:pt x="162" y="2062"/>
                    </a:lnTo>
                    <a:lnTo>
                      <a:pt x="156" y="2644"/>
                    </a:lnTo>
                    <a:lnTo>
                      <a:pt x="126" y="3225"/>
                    </a:lnTo>
                    <a:lnTo>
                      <a:pt x="108" y="3507"/>
                    </a:lnTo>
                    <a:lnTo>
                      <a:pt x="78" y="3788"/>
                    </a:lnTo>
                    <a:lnTo>
                      <a:pt x="42" y="4058"/>
                    </a:lnTo>
                    <a:lnTo>
                      <a:pt x="0" y="4316"/>
                    </a:lnTo>
                    <a:lnTo>
                      <a:pt x="12" y="4316"/>
                    </a:lnTo>
                    <a:lnTo>
                      <a:pt x="54" y="4058"/>
                    </a:lnTo>
                    <a:lnTo>
                      <a:pt x="90" y="3782"/>
                    </a:lnTo>
                    <a:lnTo>
                      <a:pt x="120" y="3507"/>
                    </a:lnTo>
                    <a:lnTo>
                      <a:pt x="138" y="3219"/>
                    </a:lnTo>
                    <a:lnTo>
                      <a:pt x="168" y="2638"/>
                    </a:lnTo>
                    <a:lnTo>
                      <a:pt x="174" y="2056"/>
                    </a:lnTo>
                    <a:lnTo>
                      <a:pt x="168" y="1768"/>
                    </a:lnTo>
                    <a:lnTo>
                      <a:pt x="162" y="1487"/>
                    </a:lnTo>
                    <a:lnTo>
                      <a:pt x="144" y="1211"/>
                    </a:lnTo>
                    <a:lnTo>
                      <a:pt x="132" y="941"/>
                    </a:lnTo>
                    <a:lnTo>
                      <a:pt x="108" y="689"/>
                    </a:lnTo>
                    <a:lnTo>
                      <a:pt x="84" y="444"/>
                    </a:lnTo>
                    <a:lnTo>
                      <a:pt x="54" y="216"/>
                    </a:lnTo>
                    <a:lnTo>
                      <a:pt x="24" y="0"/>
                    </a:lnTo>
                    <a:lnTo>
                      <a:pt x="24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sz="2400">
                  <a:solidFill>
                    <a:srgbClr val="FFFFFF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14345" name="Freeform 9"/>
              <p:cNvSpPr>
                <a:spLocks/>
              </p:cNvSpPr>
              <p:nvPr userDrawn="1"/>
            </p:nvSpPr>
            <p:spPr bwMode="hidden">
              <a:xfrm>
                <a:off x="3358" y="0"/>
                <a:ext cx="337" cy="4316"/>
              </a:xfrm>
              <a:custGeom>
                <a:avLst/>
                <a:gdLst>
                  <a:gd name="T0" fmla="*/ 329 w 335"/>
                  <a:gd name="T1" fmla="*/ 2014 h 4316"/>
                  <a:gd name="T2" fmla="*/ 317 w 335"/>
                  <a:gd name="T3" fmla="*/ 1726 h 4316"/>
                  <a:gd name="T4" fmla="*/ 293 w 335"/>
                  <a:gd name="T5" fmla="*/ 1445 h 4316"/>
                  <a:gd name="T6" fmla="*/ 263 w 335"/>
                  <a:gd name="T7" fmla="*/ 1175 h 4316"/>
                  <a:gd name="T8" fmla="*/ 228 w 335"/>
                  <a:gd name="T9" fmla="*/ 917 h 4316"/>
                  <a:gd name="T10" fmla="*/ 186 w 335"/>
                  <a:gd name="T11" fmla="*/ 665 h 4316"/>
                  <a:gd name="T12" fmla="*/ 132 w 335"/>
                  <a:gd name="T13" fmla="*/ 432 h 4316"/>
                  <a:gd name="T14" fmla="*/ 78 w 335"/>
                  <a:gd name="T15" fmla="*/ 204 h 4316"/>
                  <a:gd name="T16" fmla="*/ 12 w 335"/>
                  <a:gd name="T17" fmla="*/ 0 h 4316"/>
                  <a:gd name="T18" fmla="*/ 0 w 335"/>
                  <a:gd name="T19" fmla="*/ 0 h 4316"/>
                  <a:gd name="T20" fmla="*/ 66 w 335"/>
                  <a:gd name="T21" fmla="*/ 204 h 4316"/>
                  <a:gd name="T22" fmla="*/ 120 w 335"/>
                  <a:gd name="T23" fmla="*/ 432 h 4316"/>
                  <a:gd name="T24" fmla="*/ 174 w 335"/>
                  <a:gd name="T25" fmla="*/ 665 h 4316"/>
                  <a:gd name="T26" fmla="*/ 216 w 335"/>
                  <a:gd name="T27" fmla="*/ 917 h 4316"/>
                  <a:gd name="T28" fmla="*/ 251 w 335"/>
                  <a:gd name="T29" fmla="*/ 1175 h 4316"/>
                  <a:gd name="T30" fmla="*/ 281 w 335"/>
                  <a:gd name="T31" fmla="*/ 1445 h 4316"/>
                  <a:gd name="T32" fmla="*/ 305 w 335"/>
                  <a:gd name="T33" fmla="*/ 1726 h 4316"/>
                  <a:gd name="T34" fmla="*/ 317 w 335"/>
                  <a:gd name="T35" fmla="*/ 2014 h 4316"/>
                  <a:gd name="T36" fmla="*/ 323 w 335"/>
                  <a:gd name="T37" fmla="*/ 2314 h 4316"/>
                  <a:gd name="T38" fmla="*/ 317 w 335"/>
                  <a:gd name="T39" fmla="*/ 2608 h 4316"/>
                  <a:gd name="T40" fmla="*/ 305 w 335"/>
                  <a:gd name="T41" fmla="*/ 2907 h 4316"/>
                  <a:gd name="T42" fmla="*/ 281 w 335"/>
                  <a:gd name="T43" fmla="*/ 3201 h 4316"/>
                  <a:gd name="T44" fmla="*/ 257 w 335"/>
                  <a:gd name="T45" fmla="*/ 3489 h 4316"/>
                  <a:gd name="T46" fmla="*/ 216 w 335"/>
                  <a:gd name="T47" fmla="*/ 3777 h 4316"/>
                  <a:gd name="T48" fmla="*/ 174 w 335"/>
                  <a:gd name="T49" fmla="*/ 4052 h 4316"/>
                  <a:gd name="T50" fmla="*/ 120 w 335"/>
                  <a:gd name="T51" fmla="*/ 4316 h 4316"/>
                  <a:gd name="T52" fmla="*/ 132 w 335"/>
                  <a:gd name="T53" fmla="*/ 4316 h 4316"/>
                  <a:gd name="T54" fmla="*/ 186 w 335"/>
                  <a:gd name="T55" fmla="*/ 4052 h 4316"/>
                  <a:gd name="T56" fmla="*/ 228 w 335"/>
                  <a:gd name="T57" fmla="*/ 3777 h 4316"/>
                  <a:gd name="T58" fmla="*/ 269 w 335"/>
                  <a:gd name="T59" fmla="*/ 3489 h 4316"/>
                  <a:gd name="T60" fmla="*/ 293 w 335"/>
                  <a:gd name="T61" fmla="*/ 3201 h 4316"/>
                  <a:gd name="T62" fmla="*/ 317 w 335"/>
                  <a:gd name="T63" fmla="*/ 2907 h 4316"/>
                  <a:gd name="T64" fmla="*/ 329 w 335"/>
                  <a:gd name="T65" fmla="*/ 2608 h 4316"/>
                  <a:gd name="T66" fmla="*/ 335 w 335"/>
                  <a:gd name="T67" fmla="*/ 2314 h 4316"/>
                  <a:gd name="T68" fmla="*/ 329 w 335"/>
                  <a:gd name="T69" fmla="*/ 2014 h 4316"/>
                  <a:gd name="T70" fmla="*/ 329 w 335"/>
                  <a:gd name="T71" fmla="*/ 2014 h 43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335" h="4316">
                    <a:moveTo>
                      <a:pt x="329" y="2014"/>
                    </a:moveTo>
                    <a:lnTo>
                      <a:pt x="317" y="1726"/>
                    </a:lnTo>
                    <a:lnTo>
                      <a:pt x="293" y="1445"/>
                    </a:lnTo>
                    <a:lnTo>
                      <a:pt x="263" y="1175"/>
                    </a:lnTo>
                    <a:lnTo>
                      <a:pt x="228" y="917"/>
                    </a:lnTo>
                    <a:lnTo>
                      <a:pt x="186" y="665"/>
                    </a:lnTo>
                    <a:lnTo>
                      <a:pt x="132" y="432"/>
                    </a:lnTo>
                    <a:lnTo>
                      <a:pt x="78" y="204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66" y="204"/>
                    </a:lnTo>
                    <a:lnTo>
                      <a:pt x="120" y="432"/>
                    </a:lnTo>
                    <a:lnTo>
                      <a:pt x="174" y="665"/>
                    </a:lnTo>
                    <a:lnTo>
                      <a:pt x="216" y="917"/>
                    </a:lnTo>
                    <a:lnTo>
                      <a:pt x="251" y="1175"/>
                    </a:lnTo>
                    <a:lnTo>
                      <a:pt x="281" y="1445"/>
                    </a:lnTo>
                    <a:lnTo>
                      <a:pt x="305" y="1726"/>
                    </a:lnTo>
                    <a:lnTo>
                      <a:pt x="317" y="2014"/>
                    </a:lnTo>
                    <a:lnTo>
                      <a:pt x="323" y="2314"/>
                    </a:lnTo>
                    <a:lnTo>
                      <a:pt x="317" y="2608"/>
                    </a:lnTo>
                    <a:lnTo>
                      <a:pt x="305" y="2907"/>
                    </a:lnTo>
                    <a:lnTo>
                      <a:pt x="281" y="3201"/>
                    </a:lnTo>
                    <a:lnTo>
                      <a:pt x="257" y="3489"/>
                    </a:lnTo>
                    <a:lnTo>
                      <a:pt x="216" y="3777"/>
                    </a:lnTo>
                    <a:lnTo>
                      <a:pt x="174" y="4052"/>
                    </a:lnTo>
                    <a:lnTo>
                      <a:pt x="120" y="4316"/>
                    </a:lnTo>
                    <a:lnTo>
                      <a:pt x="132" y="4316"/>
                    </a:lnTo>
                    <a:lnTo>
                      <a:pt x="186" y="4052"/>
                    </a:lnTo>
                    <a:lnTo>
                      <a:pt x="228" y="3777"/>
                    </a:lnTo>
                    <a:lnTo>
                      <a:pt x="269" y="3489"/>
                    </a:lnTo>
                    <a:lnTo>
                      <a:pt x="293" y="3201"/>
                    </a:lnTo>
                    <a:lnTo>
                      <a:pt x="317" y="2907"/>
                    </a:lnTo>
                    <a:lnTo>
                      <a:pt x="329" y="2608"/>
                    </a:lnTo>
                    <a:lnTo>
                      <a:pt x="335" y="2314"/>
                    </a:lnTo>
                    <a:lnTo>
                      <a:pt x="329" y="2014"/>
                    </a:lnTo>
                    <a:lnTo>
                      <a:pt x="329" y="201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sz="2400">
                  <a:solidFill>
                    <a:srgbClr val="FFFFFF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14346" name="Freeform 10"/>
              <p:cNvSpPr>
                <a:spLocks/>
              </p:cNvSpPr>
              <p:nvPr userDrawn="1"/>
            </p:nvSpPr>
            <p:spPr bwMode="hidden">
              <a:xfrm>
                <a:off x="3676" y="0"/>
                <a:ext cx="427" cy="4316"/>
              </a:xfrm>
              <a:custGeom>
                <a:avLst/>
                <a:gdLst>
                  <a:gd name="T0" fmla="*/ 413 w 425"/>
                  <a:gd name="T1" fmla="*/ 1924 h 4316"/>
                  <a:gd name="T2" fmla="*/ 395 w 425"/>
                  <a:gd name="T3" fmla="*/ 1690 h 4316"/>
                  <a:gd name="T4" fmla="*/ 365 w 425"/>
                  <a:gd name="T5" fmla="*/ 1457 h 4316"/>
                  <a:gd name="T6" fmla="*/ 329 w 425"/>
                  <a:gd name="T7" fmla="*/ 1229 h 4316"/>
                  <a:gd name="T8" fmla="*/ 281 w 425"/>
                  <a:gd name="T9" fmla="*/ 1001 h 4316"/>
                  <a:gd name="T10" fmla="*/ 227 w 425"/>
                  <a:gd name="T11" fmla="*/ 761 h 4316"/>
                  <a:gd name="T12" fmla="*/ 162 w 425"/>
                  <a:gd name="T13" fmla="*/ 522 h 4316"/>
                  <a:gd name="T14" fmla="*/ 90 w 425"/>
                  <a:gd name="T15" fmla="*/ 270 h 4316"/>
                  <a:gd name="T16" fmla="*/ 12 w 425"/>
                  <a:gd name="T17" fmla="*/ 0 h 4316"/>
                  <a:gd name="T18" fmla="*/ 0 w 425"/>
                  <a:gd name="T19" fmla="*/ 0 h 4316"/>
                  <a:gd name="T20" fmla="*/ 84 w 425"/>
                  <a:gd name="T21" fmla="*/ 270 h 4316"/>
                  <a:gd name="T22" fmla="*/ 156 w 425"/>
                  <a:gd name="T23" fmla="*/ 522 h 4316"/>
                  <a:gd name="T24" fmla="*/ 216 w 425"/>
                  <a:gd name="T25" fmla="*/ 767 h 4316"/>
                  <a:gd name="T26" fmla="*/ 275 w 425"/>
                  <a:gd name="T27" fmla="*/ 1001 h 4316"/>
                  <a:gd name="T28" fmla="*/ 317 w 425"/>
                  <a:gd name="T29" fmla="*/ 1235 h 4316"/>
                  <a:gd name="T30" fmla="*/ 353 w 425"/>
                  <a:gd name="T31" fmla="*/ 1463 h 4316"/>
                  <a:gd name="T32" fmla="*/ 383 w 425"/>
                  <a:gd name="T33" fmla="*/ 1690 h 4316"/>
                  <a:gd name="T34" fmla="*/ 401 w 425"/>
                  <a:gd name="T35" fmla="*/ 1924 h 4316"/>
                  <a:gd name="T36" fmla="*/ 413 w 425"/>
                  <a:gd name="T37" fmla="*/ 2188 h 4316"/>
                  <a:gd name="T38" fmla="*/ 407 w 425"/>
                  <a:gd name="T39" fmla="*/ 2458 h 4316"/>
                  <a:gd name="T40" fmla="*/ 395 w 425"/>
                  <a:gd name="T41" fmla="*/ 2733 h 4316"/>
                  <a:gd name="T42" fmla="*/ 365 w 425"/>
                  <a:gd name="T43" fmla="*/ 3021 h 4316"/>
                  <a:gd name="T44" fmla="*/ 329 w 425"/>
                  <a:gd name="T45" fmla="*/ 3321 h 4316"/>
                  <a:gd name="T46" fmla="*/ 275 w 425"/>
                  <a:gd name="T47" fmla="*/ 3639 h 4316"/>
                  <a:gd name="T48" fmla="*/ 204 w 425"/>
                  <a:gd name="T49" fmla="*/ 3968 h 4316"/>
                  <a:gd name="T50" fmla="*/ 126 w 425"/>
                  <a:gd name="T51" fmla="*/ 4316 h 4316"/>
                  <a:gd name="T52" fmla="*/ 138 w 425"/>
                  <a:gd name="T53" fmla="*/ 4316 h 4316"/>
                  <a:gd name="T54" fmla="*/ 216 w 425"/>
                  <a:gd name="T55" fmla="*/ 3968 h 4316"/>
                  <a:gd name="T56" fmla="*/ 287 w 425"/>
                  <a:gd name="T57" fmla="*/ 3639 h 4316"/>
                  <a:gd name="T58" fmla="*/ 341 w 425"/>
                  <a:gd name="T59" fmla="*/ 3321 h 4316"/>
                  <a:gd name="T60" fmla="*/ 377 w 425"/>
                  <a:gd name="T61" fmla="*/ 3021 h 4316"/>
                  <a:gd name="T62" fmla="*/ 407 w 425"/>
                  <a:gd name="T63" fmla="*/ 2733 h 4316"/>
                  <a:gd name="T64" fmla="*/ 419 w 425"/>
                  <a:gd name="T65" fmla="*/ 2458 h 4316"/>
                  <a:gd name="T66" fmla="*/ 425 w 425"/>
                  <a:gd name="T67" fmla="*/ 2188 h 4316"/>
                  <a:gd name="T68" fmla="*/ 413 w 425"/>
                  <a:gd name="T69" fmla="*/ 1924 h 4316"/>
                  <a:gd name="T70" fmla="*/ 413 w 425"/>
                  <a:gd name="T71" fmla="*/ 1924 h 43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425" h="4316">
                    <a:moveTo>
                      <a:pt x="413" y="1924"/>
                    </a:moveTo>
                    <a:lnTo>
                      <a:pt x="395" y="1690"/>
                    </a:lnTo>
                    <a:lnTo>
                      <a:pt x="365" y="1457"/>
                    </a:lnTo>
                    <a:lnTo>
                      <a:pt x="329" y="1229"/>
                    </a:lnTo>
                    <a:lnTo>
                      <a:pt x="281" y="1001"/>
                    </a:lnTo>
                    <a:lnTo>
                      <a:pt x="227" y="761"/>
                    </a:lnTo>
                    <a:lnTo>
                      <a:pt x="162" y="522"/>
                    </a:lnTo>
                    <a:lnTo>
                      <a:pt x="90" y="270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84" y="270"/>
                    </a:lnTo>
                    <a:lnTo>
                      <a:pt x="156" y="522"/>
                    </a:lnTo>
                    <a:lnTo>
                      <a:pt x="216" y="767"/>
                    </a:lnTo>
                    <a:lnTo>
                      <a:pt x="275" y="1001"/>
                    </a:lnTo>
                    <a:lnTo>
                      <a:pt x="317" y="1235"/>
                    </a:lnTo>
                    <a:lnTo>
                      <a:pt x="353" y="1463"/>
                    </a:lnTo>
                    <a:lnTo>
                      <a:pt x="383" y="1690"/>
                    </a:lnTo>
                    <a:lnTo>
                      <a:pt x="401" y="1924"/>
                    </a:lnTo>
                    <a:lnTo>
                      <a:pt x="413" y="2188"/>
                    </a:lnTo>
                    <a:lnTo>
                      <a:pt x="407" y="2458"/>
                    </a:lnTo>
                    <a:lnTo>
                      <a:pt x="395" y="2733"/>
                    </a:lnTo>
                    <a:lnTo>
                      <a:pt x="365" y="3021"/>
                    </a:lnTo>
                    <a:lnTo>
                      <a:pt x="329" y="3321"/>
                    </a:lnTo>
                    <a:lnTo>
                      <a:pt x="275" y="3639"/>
                    </a:lnTo>
                    <a:lnTo>
                      <a:pt x="204" y="3968"/>
                    </a:lnTo>
                    <a:lnTo>
                      <a:pt x="126" y="4316"/>
                    </a:lnTo>
                    <a:lnTo>
                      <a:pt x="138" y="4316"/>
                    </a:lnTo>
                    <a:lnTo>
                      <a:pt x="216" y="3968"/>
                    </a:lnTo>
                    <a:lnTo>
                      <a:pt x="287" y="3639"/>
                    </a:lnTo>
                    <a:lnTo>
                      <a:pt x="341" y="3321"/>
                    </a:lnTo>
                    <a:lnTo>
                      <a:pt x="377" y="3021"/>
                    </a:lnTo>
                    <a:lnTo>
                      <a:pt x="407" y="2733"/>
                    </a:lnTo>
                    <a:lnTo>
                      <a:pt x="419" y="2458"/>
                    </a:lnTo>
                    <a:lnTo>
                      <a:pt x="425" y="2188"/>
                    </a:lnTo>
                    <a:lnTo>
                      <a:pt x="413" y="1924"/>
                    </a:lnTo>
                    <a:lnTo>
                      <a:pt x="413" y="192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sz="2400">
                  <a:solidFill>
                    <a:srgbClr val="FFFFFF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14347" name="Freeform 11"/>
              <p:cNvSpPr>
                <a:spLocks/>
              </p:cNvSpPr>
              <p:nvPr userDrawn="1"/>
            </p:nvSpPr>
            <p:spPr bwMode="hidden">
              <a:xfrm>
                <a:off x="3946" y="0"/>
                <a:ext cx="558" cy="4316"/>
              </a:xfrm>
              <a:custGeom>
                <a:avLst/>
                <a:gdLst>
                  <a:gd name="T0" fmla="*/ 556 w 556"/>
                  <a:gd name="T1" fmla="*/ 2020 h 4316"/>
                  <a:gd name="T2" fmla="*/ 538 w 556"/>
                  <a:gd name="T3" fmla="*/ 1732 h 4316"/>
                  <a:gd name="T4" fmla="*/ 503 w 556"/>
                  <a:gd name="T5" fmla="*/ 1445 h 4316"/>
                  <a:gd name="T6" fmla="*/ 455 w 556"/>
                  <a:gd name="T7" fmla="*/ 1175 h 4316"/>
                  <a:gd name="T8" fmla="*/ 395 w 556"/>
                  <a:gd name="T9" fmla="*/ 911 h 4316"/>
                  <a:gd name="T10" fmla="*/ 317 w 556"/>
                  <a:gd name="T11" fmla="*/ 659 h 4316"/>
                  <a:gd name="T12" fmla="*/ 228 w 556"/>
                  <a:gd name="T13" fmla="*/ 426 h 4316"/>
                  <a:gd name="T14" fmla="*/ 126 w 556"/>
                  <a:gd name="T15" fmla="*/ 204 h 4316"/>
                  <a:gd name="T16" fmla="*/ 12 w 556"/>
                  <a:gd name="T17" fmla="*/ 0 h 4316"/>
                  <a:gd name="T18" fmla="*/ 0 w 556"/>
                  <a:gd name="T19" fmla="*/ 0 h 4316"/>
                  <a:gd name="T20" fmla="*/ 114 w 556"/>
                  <a:gd name="T21" fmla="*/ 204 h 4316"/>
                  <a:gd name="T22" fmla="*/ 216 w 556"/>
                  <a:gd name="T23" fmla="*/ 426 h 4316"/>
                  <a:gd name="T24" fmla="*/ 305 w 556"/>
                  <a:gd name="T25" fmla="*/ 659 h 4316"/>
                  <a:gd name="T26" fmla="*/ 383 w 556"/>
                  <a:gd name="T27" fmla="*/ 911 h 4316"/>
                  <a:gd name="T28" fmla="*/ 443 w 556"/>
                  <a:gd name="T29" fmla="*/ 1175 h 4316"/>
                  <a:gd name="T30" fmla="*/ 491 w 556"/>
                  <a:gd name="T31" fmla="*/ 1445 h 4316"/>
                  <a:gd name="T32" fmla="*/ 526 w 556"/>
                  <a:gd name="T33" fmla="*/ 1732 h 4316"/>
                  <a:gd name="T34" fmla="*/ 544 w 556"/>
                  <a:gd name="T35" fmla="*/ 2020 h 4316"/>
                  <a:gd name="T36" fmla="*/ 544 w 556"/>
                  <a:gd name="T37" fmla="*/ 2326 h 4316"/>
                  <a:gd name="T38" fmla="*/ 532 w 556"/>
                  <a:gd name="T39" fmla="*/ 2632 h 4316"/>
                  <a:gd name="T40" fmla="*/ 503 w 556"/>
                  <a:gd name="T41" fmla="*/ 2931 h 4316"/>
                  <a:gd name="T42" fmla="*/ 455 w 556"/>
                  <a:gd name="T43" fmla="*/ 3225 h 4316"/>
                  <a:gd name="T44" fmla="*/ 389 w 556"/>
                  <a:gd name="T45" fmla="*/ 3513 h 4316"/>
                  <a:gd name="T46" fmla="*/ 311 w 556"/>
                  <a:gd name="T47" fmla="*/ 3788 h 4316"/>
                  <a:gd name="T48" fmla="*/ 216 w 556"/>
                  <a:gd name="T49" fmla="*/ 4058 h 4316"/>
                  <a:gd name="T50" fmla="*/ 102 w 556"/>
                  <a:gd name="T51" fmla="*/ 4316 h 4316"/>
                  <a:gd name="T52" fmla="*/ 114 w 556"/>
                  <a:gd name="T53" fmla="*/ 4316 h 4316"/>
                  <a:gd name="T54" fmla="*/ 228 w 556"/>
                  <a:gd name="T55" fmla="*/ 4058 h 4316"/>
                  <a:gd name="T56" fmla="*/ 323 w 556"/>
                  <a:gd name="T57" fmla="*/ 3788 h 4316"/>
                  <a:gd name="T58" fmla="*/ 401 w 556"/>
                  <a:gd name="T59" fmla="*/ 3513 h 4316"/>
                  <a:gd name="T60" fmla="*/ 467 w 556"/>
                  <a:gd name="T61" fmla="*/ 3225 h 4316"/>
                  <a:gd name="T62" fmla="*/ 515 w 556"/>
                  <a:gd name="T63" fmla="*/ 2931 h 4316"/>
                  <a:gd name="T64" fmla="*/ 544 w 556"/>
                  <a:gd name="T65" fmla="*/ 2632 h 4316"/>
                  <a:gd name="T66" fmla="*/ 556 w 556"/>
                  <a:gd name="T67" fmla="*/ 2326 h 4316"/>
                  <a:gd name="T68" fmla="*/ 556 w 556"/>
                  <a:gd name="T69" fmla="*/ 2020 h 4316"/>
                  <a:gd name="T70" fmla="*/ 556 w 556"/>
                  <a:gd name="T71" fmla="*/ 2020 h 43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556" h="4316">
                    <a:moveTo>
                      <a:pt x="556" y="2020"/>
                    </a:moveTo>
                    <a:lnTo>
                      <a:pt x="538" y="1732"/>
                    </a:lnTo>
                    <a:lnTo>
                      <a:pt x="503" y="1445"/>
                    </a:lnTo>
                    <a:lnTo>
                      <a:pt x="455" y="1175"/>
                    </a:lnTo>
                    <a:lnTo>
                      <a:pt x="395" y="911"/>
                    </a:lnTo>
                    <a:lnTo>
                      <a:pt x="317" y="659"/>
                    </a:lnTo>
                    <a:lnTo>
                      <a:pt x="228" y="426"/>
                    </a:lnTo>
                    <a:lnTo>
                      <a:pt x="126" y="204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114" y="204"/>
                    </a:lnTo>
                    <a:lnTo>
                      <a:pt x="216" y="426"/>
                    </a:lnTo>
                    <a:lnTo>
                      <a:pt x="305" y="659"/>
                    </a:lnTo>
                    <a:lnTo>
                      <a:pt x="383" y="911"/>
                    </a:lnTo>
                    <a:lnTo>
                      <a:pt x="443" y="1175"/>
                    </a:lnTo>
                    <a:lnTo>
                      <a:pt x="491" y="1445"/>
                    </a:lnTo>
                    <a:lnTo>
                      <a:pt x="526" y="1732"/>
                    </a:lnTo>
                    <a:lnTo>
                      <a:pt x="544" y="2020"/>
                    </a:lnTo>
                    <a:lnTo>
                      <a:pt x="544" y="2326"/>
                    </a:lnTo>
                    <a:lnTo>
                      <a:pt x="532" y="2632"/>
                    </a:lnTo>
                    <a:lnTo>
                      <a:pt x="503" y="2931"/>
                    </a:lnTo>
                    <a:lnTo>
                      <a:pt x="455" y="3225"/>
                    </a:lnTo>
                    <a:lnTo>
                      <a:pt x="389" y="3513"/>
                    </a:lnTo>
                    <a:lnTo>
                      <a:pt x="311" y="3788"/>
                    </a:lnTo>
                    <a:lnTo>
                      <a:pt x="216" y="4058"/>
                    </a:lnTo>
                    <a:lnTo>
                      <a:pt x="102" y="4316"/>
                    </a:lnTo>
                    <a:lnTo>
                      <a:pt x="114" y="4316"/>
                    </a:lnTo>
                    <a:lnTo>
                      <a:pt x="228" y="4058"/>
                    </a:lnTo>
                    <a:lnTo>
                      <a:pt x="323" y="3788"/>
                    </a:lnTo>
                    <a:lnTo>
                      <a:pt x="401" y="3513"/>
                    </a:lnTo>
                    <a:lnTo>
                      <a:pt x="467" y="3225"/>
                    </a:lnTo>
                    <a:lnTo>
                      <a:pt x="515" y="2931"/>
                    </a:lnTo>
                    <a:lnTo>
                      <a:pt x="544" y="2632"/>
                    </a:lnTo>
                    <a:lnTo>
                      <a:pt x="556" y="2326"/>
                    </a:lnTo>
                    <a:lnTo>
                      <a:pt x="556" y="2020"/>
                    </a:lnTo>
                    <a:lnTo>
                      <a:pt x="556" y="202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sz="2400">
                  <a:solidFill>
                    <a:srgbClr val="FFFFFF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14348" name="Freeform 12"/>
              <p:cNvSpPr>
                <a:spLocks/>
              </p:cNvSpPr>
              <p:nvPr userDrawn="1"/>
            </p:nvSpPr>
            <p:spPr bwMode="hidden">
              <a:xfrm>
                <a:off x="4246" y="0"/>
                <a:ext cx="690" cy="4316"/>
              </a:xfrm>
              <a:custGeom>
                <a:avLst/>
                <a:gdLst>
                  <a:gd name="T0" fmla="*/ 688 w 688"/>
                  <a:gd name="T1" fmla="*/ 2086 h 4316"/>
                  <a:gd name="T2" fmla="*/ 670 w 688"/>
                  <a:gd name="T3" fmla="*/ 1810 h 4316"/>
                  <a:gd name="T4" fmla="*/ 634 w 688"/>
                  <a:gd name="T5" fmla="*/ 1541 h 4316"/>
                  <a:gd name="T6" fmla="*/ 574 w 688"/>
                  <a:gd name="T7" fmla="*/ 1271 h 4316"/>
                  <a:gd name="T8" fmla="*/ 497 w 688"/>
                  <a:gd name="T9" fmla="*/ 1007 h 4316"/>
                  <a:gd name="T10" fmla="*/ 401 w 688"/>
                  <a:gd name="T11" fmla="*/ 749 h 4316"/>
                  <a:gd name="T12" fmla="*/ 293 w 688"/>
                  <a:gd name="T13" fmla="*/ 492 h 4316"/>
                  <a:gd name="T14" fmla="*/ 162 w 688"/>
                  <a:gd name="T15" fmla="*/ 240 h 4316"/>
                  <a:gd name="T16" fmla="*/ 12 w 688"/>
                  <a:gd name="T17" fmla="*/ 0 h 4316"/>
                  <a:gd name="T18" fmla="*/ 0 w 688"/>
                  <a:gd name="T19" fmla="*/ 0 h 4316"/>
                  <a:gd name="T20" fmla="*/ 150 w 688"/>
                  <a:gd name="T21" fmla="*/ 240 h 4316"/>
                  <a:gd name="T22" fmla="*/ 281 w 688"/>
                  <a:gd name="T23" fmla="*/ 492 h 4316"/>
                  <a:gd name="T24" fmla="*/ 389 w 688"/>
                  <a:gd name="T25" fmla="*/ 749 h 4316"/>
                  <a:gd name="T26" fmla="*/ 485 w 688"/>
                  <a:gd name="T27" fmla="*/ 1007 h 4316"/>
                  <a:gd name="T28" fmla="*/ 562 w 688"/>
                  <a:gd name="T29" fmla="*/ 1271 h 4316"/>
                  <a:gd name="T30" fmla="*/ 622 w 688"/>
                  <a:gd name="T31" fmla="*/ 1541 h 4316"/>
                  <a:gd name="T32" fmla="*/ 658 w 688"/>
                  <a:gd name="T33" fmla="*/ 1810 h 4316"/>
                  <a:gd name="T34" fmla="*/ 676 w 688"/>
                  <a:gd name="T35" fmla="*/ 2086 h 4316"/>
                  <a:gd name="T36" fmla="*/ 676 w 688"/>
                  <a:gd name="T37" fmla="*/ 2368 h 4316"/>
                  <a:gd name="T38" fmla="*/ 658 w 688"/>
                  <a:gd name="T39" fmla="*/ 2650 h 4316"/>
                  <a:gd name="T40" fmla="*/ 616 w 688"/>
                  <a:gd name="T41" fmla="*/ 2931 h 4316"/>
                  <a:gd name="T42" fmla="*/ 556 w 688"/>
                  <a:gd name="T43" fmla="*/ 3213 h 4316"/>
                  <a:gd name="T44" fmla="*/ 473 w 688"/>
                  <a:gd name="T45" fmla="*/ 3495 h 4316"/>
                  <a:gd name="T46" fmla="*/ 371 w 688"/>
                  <a:gd name="T47" fmla="*/ 3777 h 4316"/>
                  <a:gd name="T48" fmla="*/ 251 w 688"/>
                  <a:gd name="T49" fmla="*/ 4046 h 4316"/>
                  <a:gd name="T50" fmla="*/ 114 w 688"/>
                  <a:gd name="T51" fmla="*/ 4316 h 4316"/>
                  <a:gd name="T52" fmla="*/ 126 w 688"/>
                  <a:gd name="T53" fmla="*/ 4316 h 4316"/>
                  <a:gd name="T54" fmla="*/ 263 w 688"/>
                  <a:gd name="T55" fmla="*/ 4046 h 4316"/>
                  <a:gd name="T56" fmla="*/ 383 w 688"/>
                  <a:gd name="T57" fmla="*/ 3777 h 4316"/>
                  <a:gd name="T58" fmla="*/ 485 w 688"/>
                  <a:gd name="T59" fmla="*/ 3495 h 4316"/>
                  <a:gd name="T60" fmla="*/ 568 w 688"/>
                  <a:gd name="T61" fmla="*/ 3219 h 4316"/>
                  <a:gd name="T62" fmla="*/ 628 w 688"/>
                  <a:gd name="T63" fmla="*/ 2937 h 4316"/>
                  <a:gd name="T64" fmla="*/ 670 w 688"/>
                  <a:gd name="T65" fmla="*/ 2656 h 4316"/>
                  <a:gd name="T66" fmla="*/ 688 w 688"/>
                  <a:gd name="T67" fmla="*/ 2368 h 4316"/>
                  <a:gd name="T68" fmla="*/ 688 w 688"/>
                  <a:gd name="T69" fmla="*/ 2086 h 4316"/>
                  <a:gd name="T70" fmla="*/ 688 w 688"/>
                  <a:gd name="T71" fmla="*/ 2086 h 43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688" h="4316">
                    <a:moveTo>
                      <a:pt x="688" y="2086"/>
                    </a:moveTo>
                    <a:lnTo>
                      <a:pt x="670" y="1810"/>
                    </a:lnTo>
                    <a:lnTo>
                      <a:pt x="634" y="1541"/>
                    </a:lnTo>
                    <a:lnTo>
                      <a:pt x="574" y="1271"/>
                    </a:lnTo>
                    <a:lnTo>
                      <a:pt x="497" y="1007"/>
                    </a:lnTo>
                    <a:lnTo>
                      <a:pt x="401" y="749"/>
                    </a:lnTo>
                    <a:lnTo>
                      <a:pt x="293" y="492"/>
                    </a:lnTo>
                    <a:lnTo>
                      <a:pt x="162" y="240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150" y="240"/>
                    </a:lnTo>
                    <a:lnTo>
                      <a:pt x="281" y="492"/>
                    </a:lnTo>
                    <a:lnTo>
                      <a:pt x="389" y="749"/>
                    </a:lnTo>
                    <a:lnTo>
                      <a:pt x="485" y="1007"/>
                    </a:lnTo>
                    <a:lnTo>
                      <a:pt x="562" y="1271"/>
                    </a:lnTo>
                    <a:lnTo>
                      <a:pt x="622" y="1541"/>
                    </a:lnTo>
                    <a:lnTo>
                      <a:pt x="658" y="1810"/>
                    </a:lnTo>
                    <a:lnTo>
                      <a:pt x="676" y="2086"/>
                    </a:lnTo>
                    <a:lnTo>
                      <a:pt x="676" y="2368"/>
                    </a:lnTo>
                    <a:lnTo>
                      <a:pt x="658" y="2650"/>
                    </a:lnTo>
                    <a:lnTo>
                      <a:pt x="616" y="2931"/>
                    </a:lnTo>
                    <a:lnTo>
                      <a:pt x="556" y="3213"/>
                    </a:lnTo>
                    <a:lnTo>
                      <a:pt x="473" y="3495"/>
                    </a:lnTo>
                    <a:lnTo>
                      <a:pt x="371" y="3777"/>
                    </a:lnTo>
                    <a:lnTo>
                      <a:pt x="251" y="4046"/>
                    </a:lnTo>
                    <a:lnTo>
                      <a:pt x="114" y="4316"/>
                    </a:lnTo>
                    <a:lnTo>
                      <a:pt x="126" y="4316"/>
                    </a:lnTo>
                    <a:lnTo>
                      <a:pt x="263" y="4046"/>
                    </a:lnTo>
                    <a:lnTo>
                      <a:pt x="383" y="3777"/>
                    </a:lnTo>
                    <a:lnTo>
                      <a:pt x="485" y="3495"/>
                    </a:lnTo>
                    <a:lnTo>
                      <a:pt x="568" y="3219"/>
                    </a:lnTo>
                    <a:lnTo>
                      <a:pt x="628" y="2937"/>
                    </a:lnTo>
                    <a:lnTo>
                      <a:pt x="670" y="2656"/>
                    </a:lnTo>
                    <a:lnTo>
                      <a:pt x="688" y="2368"/>
                    </a:lnTo>
                    <a:lnTo>
                      <a:pt x="688" y="2086"/>
                    </a:lnTo>
                    <a:lnTo>
                      <a:pt x="688" y="208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sz="2400">
                  <a:solidFill>
                    <a:srgbClr val="FFFFFF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14349" name="Freeform 13"/>
              <p:cNvSpPr>
                <a:spLocks/>
              </p:cNvSpPr>
              <p:nvPr userDrawn="1"/>
            </p:nvSpPr>
            <p:spPr bwMode="hidden">
              <a:xfrm>
                <a:off x="4522" y="0"/>
                <a:ext cx="864" cy="4316"/>
              </a:xfrm>
              <a:custGeom>
                <a:avLst/>
                <a:gdLst>
                  <a:gd name="T0" fmla="*/ 855 w 861"/>
                  <a:gd name="T1" fmla="*/ 2128 h 4316"/>
                  <a:gd name="T2" fmla="*/ 831 w 861"/>
                  <a:gd name="T3" fmla="*/ 1834 h 4316"/>
                  <a:gd name="T4" fmla="*/ 808 w 861"/>
                  <a:gd name="T5" fmla="*/ 1684 h 4316"/>
                  <a:gd name="T6" fmla="*/ 784 w 861"/>
                  <a:gd name="T7" fmla="*/ 1541 h 4316"/>
                  <a:gd name="T8" fmla="*/ 748 w 861"/>
                  <a:gd name="T9" fmla="*/ 1397 h 4316"/>
                  <a:gd name="T10" fmla="*/ 712 w 861"/>
                  <a:gd name="T11" fmla="*/ 1253 h 4316"/>
                  <a:gd name="T12" fmla="*/ 664 w 861"/>
                  <a:gd name="T13" fmla="*/ 1115 h 4316"/>
                  <a:gd name="T14" fmla="*/ 610 w 861"/>
                  <a:gd name="T15" fmla="*/ 977 h 4316"/>
                  <a:gd name="T16" fmla="*/ 491 w 861"/>
                  <a:gd name="T17" fmla="*/ 719 h 4316"/>
                  <a:gd name="T18" fmla="*/ 353 w 861"/>
                  <a:gd name="T19" fmla="*/ 468 h 4316"/>
                  <a:gd name="T20" fmla="*/ 192 w 861"/>
                  <a:gd name="T21" fmla="*/ 228 h 4316"/>
                  <a:gd name="T22" fmla="*/ 12 w 861"/>
                  <a:gd name="T23" fmla="*/ 0 h 4316"/>
                  <a:gd name="T24" fmla="*/ 0 w 861"/>
                  <a:gd name="T25" fmla="*/ 0 h 4316"/>
                  <a:gd name="T26" fmla="*/ 180 w 861"/>
                  <a:gd name="T27" fmla="*/ 228 h 4316"/>
                  <a:gd name="T28" fmla="*/ 341 w 861"/>
                  <a:gd name="T29" fmla="*/ 468 h 4316"/>
                  <a:gd name="T30" fmla="*/ 479 w 861"/>
                  <a:gd name="T31" fmla="*/ 719 h 4316"/>
                  <a:gd name="T32" fmla="*/ 598 w 861"/>
                  <a:gd name="T33" fmla="*/ 983 h 4316"/>
                  <a:gd name="T34" fmla="*/ 652 w 861"/>
                  <a:gd name="T35" fmla="*/ 1121 h 4316"/>
                  <a:gd name="T36" fmla="*/ 700 w 861"/>
                  <a:gd name="T37" fmla="*/ 1259 h 4316"/>
                  <a:gd name="T38" fmla="*/ 736 w 861"/>
                  <a:gd name="T39" fmla="*/ 1403 h 4316"/>
                  <a:gd name="T40" fmla="*/ 772 w 861"/>
                  <a:gd name="T41" fmla="*/ 1547 h 4316"/>
                  <a:gd name="T42" fmla="*/ 802 w 861"/>
                  <a:gd name="T43" fmla="*/ 1690 h 4316"/>
                  <a:gd name="T44" fmla="*/ 819 w 861"/>
                  <a:gd name="T45" fmla="*/ 1834 h 4316"/>
                  <a:gd name="T46" fmla="*/ 837 w 861"/>
                  <a:gd name="T47" fmla="*/ 1984 h 4316"/>
                  <a:gd name="T48" fmla="*/ 843 w 861"/>
                  <a:gd name="T49" fmla="*/ 2128 h 4316"/>
                  <a:gd name="T50" fmla="*/ 849 w 861"/>
                  <a:gd name="T51" fmla="*/ 2278 h 4316"/>
                  <a:gd name="T52" fmla="*/ 843 w 861"/>
                  <a:gd name="T53" fmla="*/ 2428 h 4316"/>
                  <a:gd name="T54" fmla="*/ 831 w 861"/>
                  <a:gd name="T55" fmla="*/ 2572 h 4316"/>
                  <a:gd name="T56" fmla="*/ 819 w 861"/>
                  <a:gd name="T57" fmla="*/ 2721 h 4316"/>
                  <a:gd name="T58" fmla="*/ 796 w 861"/>
                  <a:gd name="T59" fmla="*/ 2865 h 4316"/>
                  <a:gd name="T60" fmla="*/ 766 w 861"/>
                  <a:gd name="T61" fmla="*/ 3015 h 4316"/>
                  <a:gd name="T62" fmla="*/ 724 w 861"/>
                  <a:gd name="T63" fmla="*/ 3159 h 4316"/>
                  <a:gd name="T64" fmla="*/ 682 w 861"/>
                  <a:gd name="T65" fmla="*/ 3303 h 4316"/>
                  <a:gd name="T66" fmla="*/ 586 w 861"/>
                  <a:gd name="T67" fmla="*/ 3567 h 4316"/>
                  <a:gd name="T68" fmla="*/ 473 w 861"/>
                  <a:gd name="T69" fmla="*/ 3824 h 4316"/>
                  <a:gd name="T70" fmla="*/ 335 w 861"/>
                  <a:gd name="T71" fmla="*/ 4076 h 4316"/>
                  <a:gd name="T72" fmla="*/ 180 w 861"/>
                  <a:gd name="T73" fmla="*/ 4316 h 4316"/>
                  <a:gd name="T74" fmla="*/ 192 w 861"/>
                  <a:gd name="T75" fmla="*/ 4316 h 4316"/>
                  <a:gd name="T76" fmla="*/ 347 w 861"/>
                  <a:gd name="T77" fmla="*/ 4076 h 4316"/>
                  <a:gd name="T78" fmla="*/ 485 w 861"/>
                  <a:gd name="T79" fmla="*/ 3824 h 4316"/>
                  <a:gd name="T80" fmla="*/ 598 w 861"/>
                  <a:gd name="T81" fmla="*/ 3573 h 4316"/>
                  <a:gd name="T82" fmla="*/ 694 w 861"/>
                  <a:gd name="T83" fmla="*/ 3309 h 4316"/>
                  <a:gd name="T84" fmla="*/ 736 w 861"/>
                  <a:gd name="T85" fmla="*/ 3165 h 4316"/>
                  <a:gd name="T86" fmla="*/ 778 w 861"/>
                  <a:gd name="T87" fmla="*/ 3021 h 4316"/>
                  <a:gd name="T88" fmla="*/ 808 w 861"/>
                  <a:gd name="T89" fmla="*/ 2871 h 4316"/>
                  <a:gd name="T90" fmla="*/ 831 w 861"/>
                  <a:gd name="T91" fmla="*/ 2727 h 4316"/>
                  <a:gd name="T92" fmla="*/ 843 w 861"/>
                  <a:gd name="T93" fmla="*/ 2578 h 4316"/>
                  <a:gd name="T94" fmla="*/ 855 w 861"/>
                  <a:gd name="T95" fmla="*/ 2428 h 4316"/>
                  <a:gd name="T96" fmla="*/ 861 w 861"/>
                  <a:gd name="T97" fmla="*/ 2278 h 4316"/>
                  <a:gd name="T98" fmla="*/ 855 w 861"/>
                  <a:gd name="T99" fmla="*/ 2128 h 4316"/>
                  <a:gd name="T100" fmla="*/ 855 w 861"/>
                  <a:gd name="T101" fmla="*/ 2128 h 43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861" h="4316">
                    <a:moveTo>
                      <a:pt x="855" y="2128"/>
                    </a:moveTo>
                    <a:lnTo>
                      <a:pt x="831" y="1834"/>
                    </a:lnTo>
                    <a:lnTo>
                      <a:pt x="808" y="1684"/>
                    </a:lnTo>
                    <a:lnTo>
                      <a:pt x="784" y="1541"/>
                    </a:lnTo>
                    <a:lnTo>
                      <a:pt x="748" y="1397"/>
                    </a:lnTo>
                    <a:lnTo>
                      <a:pt x="712" y="1253"/>
                    </a:lnTo>
                    <a:lnTo>
                      <a:pt x="664" y="1115"/>
                    </a:lnTo>
                    <a:lnTo>
                      <a:pt x="610" y="977"/>
                    </a:lnTo>
                    <a:lnTo>
                      <a:pt x="491" y="719"/>
                    </a:lnTo>
                    <a:lnTo>
                      <a:pt x="353" y="468"/>
                    </a:lnTo>
                    <a:lnTo>
                      <a:pt x="192" y="228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180" y="228"/>
                    </a:lnTo>
                    <a:lnTo>
                      <a:pt x="341" y="468"/>
                    </a:lnTo>
                    <a:lnTo>
                      <a:pt x="479" y="719"/>
                    </a:lnTo>
                    <a:lnTo>
                      <a:pt x="598" y="983"/>
                    </a:lnTo>
                    <a:lnTo>
                      <a:pt x="652" y="1121"/>
                    </a:lnTo>
                    <a:lnTo>
                      <a:pt x="700" y="1259"/>
                    </a:lnTo>
                    <a:lnTo>
                      <a:pt x="736" y="1403"/>
                    </a:lnTo>
                    <a:lnTo>
                      <a:pt x="772" y="1547"/>
                    </a:lnTo>
                    <a:lnTo>
                      <a:pt x="802" y="1690"/>
                    </a:lnTo>
                    <a:lnTo>
                      <a:pt x="819" y="1834"/>
                    </a:lnTo>
                    <a:lnTo>
                      <a:pt x="837" y="1984"/>
                    </a:lnTo>
                    <a:lnTo>
                      <a:pt x="843" y="2128"/>
                    </a:lnTo>
                    <a:lnTo>
                      <a:pt x="849" y="2278"/>
                    </a:lnTo>
                    <a:lnTo>
                      <a:pt x="843" y="2428"/>
                    </a:lnTo>
                    <a:lnTo>
                      <a:pt x="831" y="2572"/>
                    </a:lnTo>
                    <a:lnTo>
                      <a:pt x="819" y="2721"/>
                    </a:lnTo>
                    <a:lnTo>
                      <a:pt x="796" y="2865"/>
                    </a:lnTo>
                    <a:lnTo>
                      <a:pt x="766" y="3015"/>
                    </a:lnTo>
                    <a:lnTo>
                      <a:pt x="724" y="3159"/>
                    </a:lnTo>
                    <a:lnTo>
                      <a:pt x="682" y="3303"/>
                    </a:lnTo>
                    <a:lnTo>
                      <a:pt x="586" y="3567"/>
                    </a:lnTo>
                    <a:lnTo>
                      <a:pt x="473" y="3824"/>
                    </a:lnTo>
                    <a:lnTo>
                      <a:pt x="335" y="4076"/>
                    </a:lnTo>
                    <a:lnTo>
                      <a:pt x="180" y="4316"/>
                    </a:lnTo>
                    <a:lnTo>
                      <a:pt x="192" y="4316"/>
                    </a:lnTo>
                    <a:lnTo>
                      <a:pt x="347" y="4076"/>
                    </a:lnTo>
                    <a:lnTo>
                      <a:pt x="485" y="3824"/>
                    </a:lnTo>
                    <a:lnTo>
                      <a:pt x="598" y="3573"/>
                    </a:lnTo>
                    <a:lnTo>
                      <a:pt x="694" y="3309"/>
                    </a:lnTo>
                    <a:lnTo>
                      <a:pt x="736" y="3165"/>
                    </a:lnTo>
                    <a:lnTo>
                      <a:pt x="778" y="3021"/>
                    </a:lnTo>
                    <a:lnTo>
                      <a:pt x="808" y="2871"/>
                    </a:lnTo>
                    <a:lnTo>
                      <a:pt x="831" y="2727"/>
                    </a:lnTo>
                    <a:lnTo>
                      <a:pt x="843" y="2578"/>
                    </a:lnTo>
                    <a:lnTo>
                      <a:pt x="855" y="2428"/>
                    </a:lnTo>
                    <a:lnTo>
                      <a:pt x="861" y="2278"/>
                    </a:lnTo>
                    <a:lnTo>
                      <a:pt x="855" y="2128"/>
                    </a:lnTo>
                    <a:lnTo>
                      <a:pt x="855" y="212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sz="2400">
                  <a:solidFill>
                    <a:srgbClr val="FFFFFF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14350" name="Freeform 14"/>
              <p:cNvSpPr>
                <a:spLocks/>
              </p:cNvSpPr>
              <p:nvPr userDrawn="1"/>
            </p:nvSpPr>
            <p:spPr bwMode="hidden">
              <a:xfrm>
                <a:off x="2399" y="0"/>
                <a:ext cx="150" cy="4316"/>
              </a:xfrm>
              <a:custGeom>
                <a:avLst/>
                <a:gdLst>
                  <a:gd name="T0" fmla="*/ 18 w 149"/>
                  <a:gd name="T1" fmla="*/ 1942 h 4316"/>
                  <a:gd name="T2" fmla="*/ 30 w 149"/>
                  <a:gd name="T3" fmla="*/ 1630 h 4316"/>
                  <a:gd name="T4" fmla="*/ 42 w 149"/>
                  <a:gd name="T5" fmla="*/ 1331 h 4316"/>
                  <a:gd name="T6" fmla="*/ 59 w 149"/>
                  <a:gd name="T7" fmla="*/ 1055 h 4316"/>
                  <a:gd name="T8" fmla="*/ 77 w 149"/>
                  <a:gd name="T9" fmla="*/ 791 h 4316"/>
                  <a:gd name="T10" fmla="*/ 83 w 149"/>
                  <a:gd name="T11" fmla="*/ 671 h 4316"/>
                  <a:gd name="T12" fmla="*/ 95 w 149"/>
                  <a:gd name="T13" fmla="*/ 557 h 4316"/>
                  <a:gd name="T14" fmla="*/ 107 w 149"/>
                  <a:gd name="T15" fmla="*/ 444 h 4316"/>
                  <a:gd name="T16" fmla="*/ 113 w 149"/>
                  <a:gd name="T17" fmla="*/ 342 h 4316"/>
                  <a:gd name="T18" fmla="*/ 125 w 149"/>
                  <a:gd name="T19" fmla="*/ 246 h 4316"/>
                  <a:gd name="T20" fmla="*/ 131 w 149"/>
                  <a:gd name="T21" fmla="*/ 156 h 4316"/>
                  <a:gd name="T22" fmla="*/ 143 w 149"/>
                  <a:gd name="T23" fmla="*/ 72 h 4316"/>
                  <a:gd name="T24" fmla="*/ 149 w 149"/>
                  <a:gd name="T25" fmla="*/ 0 h 4316"/>
                  <a:gd name="T26" fmla="*/ 137 w 149"/>
                  <a:gd name="T27" fmla="*/ 0 h 4316"/>
                  <a:gd name="T28" fmla="*/ 131 w 149"/>
                  <a:gd name="T29" fmla="*/ 72 h 4316"/>
                  <a:gd name="T30" fmla="*/ 119 w 149"/>
                  <a:gd name="T31" fmla="*/ 156 h 4316"/>
                  <a:gd name="T32" fmla="*/ 113 w 149"/>
                  <a:gd name="T33" fmla="*/ 246 h 4316"/>
                  <a:gd name="T34" fmla="*/ 101 w 149"/>
                  <a:gd name="T35" fmla="*/ 342 h 4316"/>
                  <a:gd name="T36" fmla="*/ 95 w 149"/>
                  <a:gd name="T37" fmla="*/ 444 h 4316"/>
                  <a:gd name="T38" fmla="*/ 83 w 149"/>
                  <a:gd name="T39" fmla="*/ 557 h 4316"/>
                  <a:gd name="T40" fmla="*/ 71 w 149"/>
                  <a:gd name="T41" fmla="*/ 671 h 4316"/>
                  <a:gd name="T42" fmla="*/ 65 w 149"/>
                  <a:gd name="T43" fmla="*/ 791 h 4316"/>
                  <a:gd name="T44" fmla="*/ 48 w 149"/>
                  <a:gd name="T45" fmla="*/ 1055 h 4316"/>
                  <a:gd name="T46" fmla="*/ 30 w 149"/>
                  <a:gd name="T47" fmla="*/ 1331 h 4316"/>
                  <a:gd name="T48" fmla="*/ 18 w 149"/>
                  <a:gd name="T49" fmla="*/ 1630 h 4316"/>
                  <a:gd name="T50" fmla="*/ 6 w 149"/>
                  <a:gd name="T51" fmla="*/ 1942 h 4316"/>
                  <a:gd name="T52" fmla="*/ 0 w 149"/>
                  <a:gd name="T53" fmla="*/ 2278 h 4316"/>
                  <a:gd name="T54" fmla="*/ 6 w 149"/>
                  <a:gd name="T55" fmla="*/ 2602 h 4316"/>
                  <a:gd name="T56" fmla="*/ 12 w 149"/>
                  <a:gd name="T57" fmla="*/ 2919 h 4316"/>
                  <a:gd name="T58" fmla="*/ 24 w 149"/>
                  <a:gd name="T59" fmla="*/ 3219 h 4316"/>
                  <a:gd name="T60" fmla="*/ 36 w 149"/>
                  <a:gd name="T61" fmla="*/ 3513 h 4316"/>
                  <a:gd name="T62" fmla="*/ 59 w 149"/>
                  <a:gd name="T63" fmla="*/ 3794 h 4316"/>
                  <a:gd name="T64" fmla="*/ 89 w 149"/>
                  <a:gd name="T65" fmla="*/ 4058 h 4316"/>
                  <a:gd name="T66" fmla="*/ 125 w 149"/>
                  <a:gd name="T67" fmla="*/ 4316 h 4316"/>
                  <a:gd name="T68" fmla="*/ 137 w 149"/>
                  <a:gd name="T69" fmla="*/ 4316 h 4316"/>
                  <a:gd name="T70" fmla="*/ 101 w 149"/>
                  <a:gd name="T71" fmla="*/ 4058 h 4316"/>
                  <a:gd name="T72" fmla="*/ 71 w 149"/>
                  <a:gd name="T73" fmla="*/ 3794 h 4316"/>
                  <a:gd name="T74" fmla="*/ 48 w 149"/>
                  <a:gd name="T75" fmla="*/ 3513 h 4316"/>
                  <a:gd name="T76" fmla="*/ 36 w 149"/>
                  <a:gd name="T77" fmla="*/ 3225 h 4316"/>
                  <a:gd name="T78" fmla="*/ 24 w 149"/>
                  <a:gd name="T79" fmla="*/ 2919 h 4316"/>
                  <a:gd name="T80" fmla="*/ 18 w 149"/>
                  <a:gd name="T81" fmla="*/ 2608 h 4316"/>
                  <a:gd name="T82" fmla="*/ 12 w 149"/>
                  <a:gd name="T83" fmla="*/ 2278 h 4316"/>
                  <a:gd name="T84" fmla="*/ 18 w 149"/>
                  <a:gd name="T85" fmla="*/ 1942 h 4316"/>
                  <a:gd name="T86" fmla="*/ 18 w 149"/>
                  <a:gd name="T87" fmla="*/ 1942 h 43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149" h="4316">
                    <a:moveTo>
                      <a:pt x="18" y="1942"/>
                    </a:moveTo>
                    <a:lnTo>
                      <a:pt x="30" y="1630"/>
                    </a:lnTo>
                    <a:lnTo>
                      <a:pt x="42" y="1331"/>
                    </a:lnTo>
                    <a:lnTo>
                      <a:pt x="59" y="1055"/>
                    </a:lnTo>
                    <a:lnTo>
                      <a:pt x="77" y="791"/>
                    </a:lnTo>
                    <a:lnTo>
                      <a:pt x="83" y="671"/>
                    </a:lnTo>
                    <a:lnTo>
                      <a:pt x="95" y="557"/>
                    </a:lnTo>
                    <a:lnTo>
                      <a:pt x="107" y="444"/>
                    </a:lnTo>
                    <a:lnTo>
                      <a:pt x="113" y="342"/>
                    </a:lnTo>
                    <a:lnTo>
                      <a:pt x="125" y="246"/>
                    </a:lnTo>
                    <a:lnTo>
                      <a:pt x="131" y="156"/>
                    </a:lnTo>
                    <a:lnTo>
                      <a:pt x="143" y="72"/>
                    </a:lnTo>
                    <a:lnTo>
                      <a:pt x="149" y="0"/>
                    </a:lnTo>
                    <a:lnTo>
                      <a:pt x="137" y="0"/>
                    </a:lnTo>
                    <a:lnTo>
                      <a:pt x="131" y="72"/>
                    </a:lnTo>
                    <a:lnTo>
                      <a:pt x="119" y="156"/>
                    </a:lnTo>
                    <a:lnTo>
                      <a:pt x="113" y="246"/>
                    </a:lnTo>
                    <a:lnTo>
                      <a:pt x="101" y="342"/>
                    </a:lnTo>
                    <a:lnTo>
                      <a:pt x="95" y="444"/>
                    </a:lnTo>
                    <a:lnTo>
                      <a:pt x="83" y="557"/>
                    </a:lnTo>
                    <a:lnTo>
                      <a:pt x="71" y="671"/>
                    </a:lnTo>
                    <a:lnTo>
                      <a:pt x="65" y="791"/>
                    </a:lnTo>
                    <a:lnTo>
                      <a:pt x="48" y="1055"/>
                    </a:lnTo>
                    <a:lnTo>
                      <a:pt x="30" y="1331"/>
                    </a:lnTo>
                    <a:lnTo>
                      <a:pt x="18" y="1630"/>
                    </a:lnTo>
                    <a:lnTo>
                      <a:pt x="6" y="1942"/>
                    </a:lnTo>
                    <a:lnTo>
                      <a:pt x="0" y="2278"/>
                    </a:lnTo>
                    <a:lnTo>
                      <a:pt x="6" y="2602"/>
                    </a:lnTo>
                    <a:lnTo>
                      <a:pt x="12" y="2919"/>
                    </a:lnTo>
                    <a:lnTo>
                      <a:pt x="24" y="3219"/>
                    </a:lnTo>
                    <a:lnTo>
                      <a:pt x="36" y="3513"/>
                    </a:lnTo>
                    <a:lnTo>
                      <a:pt x="59" y="3794"/>
                    </a:lnTo>
                    <a:lnTo>
                      <a:pt x="89" y="4058"/>
                    </a:lnTo>
                    <a:lnTo>
                      <a:pt x="125" y="4316"/>
                    </a:lnTo>
                    <a:lnTo>
                      <a:pt x="137" y="4316"/>
                    </a:lnTo>
                    <a:lnTo>
                      <a:pt x="101" y="4058"/>
                    </a:lnTo>
                    <a:lnTo>
                      <a:pt x="71" y="3794"/>
                    </a:lnTo>
                    <a:lnTo>
                      <a:pt x="48" y="3513"/>
                    </a:lnTo>
                    <a:lnTo>
                      <a:pt x="36" y="3225"/>
                    </a:lnTo>
                    <a:lnTo>
                      <a:pt x="24" y="2919"/>
                    </a:lnTo>
                    <a:lnTo>
                      <a:pt x="18" y="2608"/>
                    </a:lnTo>
                    <a:lnTo>
                      <a:pt x="12" y="2278"/>
                    </a:lnTo>
                    <a:lnTo>
                      <a:pt x="18" y="1942"/>
                    </a:lnTo>
                    <a:lnTo>
                      <a:pt x="18" y="194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sz="2400">
                  <a:solidFill>
                    <a:srgbClr val="FFFFFF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14351" name="Freeform 15"/>
              <p:cNvSpPr>
                <a:spLocks/>
              </p:cNvSpPr>
              <p:nvPr userDrawn="1"/>
            </p:nvSpPr>
            <p:spPr bwMode="hidden">
              <a:xfrm>
                <a:off x="1967" y="0"/>
                <a:ext cx="300" cy="4316"/>
              </a:xfrm>
              <a:custGeom>
                <a:avLst/>
                <a:gdLst>
                  <a:gd name="T0" fmla="*/ 18 w 299"/>
                  <a:gd name="T1" fmla="*/ 2062 h 4316"/>
                  <a:gd name="T2" fmla="*/ 30 w 299"/>
                  <a:gd name="T3" fmla="*/ 1750 h 4316"/>
                  <a:gd name="T4" fmla="*/ 54 w 299"/>
                  <a:gd name="T5" fmla="*/ 1451 h 4316"/>
                  <a:gd name="T6" fmla="*/ 84 w 299"/>
                  <a:gd name="T7" fmla="*/ 1169 h 4316"/>
                  <a:gd name="T8" fmla="*/ 126 w 299"/>
                  <a:gd name="T9" fmla="*/ 899 h 4316"/>
                  <a:gd name="T10" fmla="*/ 162 w 299"/>
                  <a:gd name="T11" fmla="*/ 641 h 4316"/>
                  <a:gd name="T12" fmla="*/ 209 w 299"/>
                  <a:gd name="T13" fmla="*/ 408 h 4316"/>
                  <a:gd name="T14" fmla="*/ 251 w 299"/>
                  <a:gd name="T15" fmla="*/ 192 h 4316"/>
                  <a:gd name="T16" fmla="*/ 299 w 299"/>
                  <a:gd name="T17" fmla="*/ 0 h 4316"/>
                  <a:gd name="T18" fmla="*/ 287 w 299"/>
                  <a:gd name="T19" fmla="*/ 0 h 4316"/>
                  <a:gd name="T20" fmla="*/ 239 w 299"/>
                  <a:gd name="T21" fmla="*/ 192 h 4316"/>
                  <a:gd name="T22" fmla="*/ 198 w 299"/>
                  <a:gd name="T23" fmla="*/ 408 h 4316"/>
                  <a:gd name="T24" fmla="*/ 156 w 299"/>
                  <a:gd name="T25" fmla="*/ 641 h 4316"/>
                  <a:gd name="T26" fmla="*/ 114 w 299"/>
                  <a:gd name="T27" fmla="*/ 899 h 4316"/>
                  <a:gd name="T28" fmla="*/ 78 w 299"/>
                  <a:gd name="T29" fmla="*/ 1169 h 4316"/>
                  <a:gd name="T30" fmla="*/ 48 w 299"/>
                  <a:gd name="T31" fmla="*/ 1451 h 4316"/>
                  <a:gd name="T32" fmla="*/ 24 w 299"/>
                  <a:gd name="T33" fmla="*/ 1750 h 4316"/>
                  <a:gd name="T34" fmla="*/ 6 w 299"/>
                  <a:gd name="T35" fmla="*/ 2062 h 4316"/>
                  <a:gd name="T36" fmla="*/ 0 w 299"/>
                  <a:gd name="T37" fmla="*/ 2374 h 4316"/>
                  <a:gd name="T38" fmla="*/ 12 w 299"/>
                  <a:gd name="T39" fmla="*/ 2674 h 4316"/>
                  <a:gd name="T40" fmla="*/ 30 w 299"/>
                  <a:gd name="T41" fmla="*/ 2973 h 4316"/>
                  <a:gd name="T42" fmla="*/ 54 w 299"/>
                  <a:gd name="T43" fmla="*/ 3255 h 4316"/>
                  <a:gd name="T44" fmla="*/ 96 w 299"/>
                  <a:gd name="T45" fmla="*/ 3537 h 4316"/>
                  <a:gd name="T46" fmla="*/ 144 w 299"/>
                  <a:gd name="T47" fmla="*/ 3806 h 4316"/>
                  <a:gd name="T48" fmla="*/ 203 w 299"/>
                  <a:gd name="T49" fmla="*/ 4064 h 4316"/>
                  <a:gd name="T50" fmla="*/ 275 w 299"/>
                  <a:gd name="T51" fmla="*/ 4316 h 4316"/>
                  <a:gd name="T52" fmla="*/ 287 w 299"/>
                  <a:gd name="T53" fmla="*/ 4316 h 4316"/>
                  <a:gd name="T54" fmla="*/ 215 w 299"/>
                  <a:gd name="T55" fmla="*/ 4064 h 4316"/>
                  <a:gd name="T56" fmla="*/ 156 w 299"/>
                  <a:gd name="T57" fmla="*/ 3806 h 4316"/>
                  <a:gd name="T58" fmla="*/ 108 w 299"/>
                  <a:gd name="T59" fmla="*/ 3537 h 4316"/>
                  <a:gd name="T60" fmla="*/ 66 w 299"/>
                  <a:gd name="T61" fmla="*/ 3261 h 4316"/>
                  <a:gd name="T62" fmla="*/ 42 w 299"/>
                  <a:gd name="T63" fmla="*/ 2973 h 4316"/>
                  <a:gd name="T64" fmla="*/ 24 w 299"/>
                  <a:gd name="T65" fmla="*/ 2680 h 4316"/>
                  <a:gd name="T66" fmla="*/ 12 w 299"/>
                  <a:gd name="T67" fmla="*/ 2374 h 4316"/>
                  <a:gd name="T68" fmla="*/ 18 w 299"/>
                  <a:gd name="T69" fmla="*/ 2062 h 4316"/>
                  <a:gd name="T70" fmla="*/ 18 w 299"/>
                  <a:gd name="T71" fmla="*/ 2062 h 43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299" h="4316">
                    <a:moveTo>
                      <a:pt x="18" y="2062"/>
                    </a:moveTo>
                    <a:lnTo>
                      <a:pt x="30" y="1750"/>
                    </a:lnTo>
                    <a:lnTo>
                      <a:pt x="54" y="1451"/>
                    </a:lnTo>
                    <a:lnTo>
                      <a:pt x="84" y="1169"/>
                    </a:lnTo>
                    <a:lnTo>
                      <a:pt x="126" y="899"/>
                    </a:lnTo>
                    <a:lnTo>
                      <a:pt x="162" y="641"/>
                    </a:lnTo>
                    <a:lnTo>
                      <a:pt x="209" y="408"/>
                    </a:lnTo>
                    <a:lnTo>
                      <a:pt x="251" y="192"/>
                    </a:lnTo>
                    <a:lnTo>
                      <a:pt x="299" y="0"/>
                    </a:lnTo>
                    <a:lnTo>
                      <a:pt x="287" y="0"/>
                    </a:lnTo>
                    <a:lnTo>
                      <a:pt x="239" y="192"/>
                    </a:lnTo>
                    <a:lnTo>
                      <a:pt x="198" y="408"/>
                    </a:lnTo>
                    <a:lnTo>
                      <a:pt x="156" y="641"/>
                    </a:lnTo>
                    <a:lnTo>
                      <a:pt x="114" y="899"/>
                    </a:lnTo>
                    <a:lnTo>
                      <a:pt x="78" y="1169"/>
                    </a:lnTo>
                    <a:lnTo>
                      <a:pt x="48" y="1451"/>
                    </a:lnTo>
                    <a:lnTo>
                      <a:pt x="24" y="1750"/>
                    </a:lnTo>
                    <a:lnTo>
                      <a:pt x="6" y="2062"/>
                    </a:lnTo>
                    <a:lnTo>
                      <a:pt x="0" y="2374"/>
                    </a:lnTo>
                    <a:lnTo>
                      <a:pt x="12" y="2674"/>
                    </a:lnTo>
                    <a:lnTo>
                      <a:pt x="30" y="2973"/>
                    </a:lnTo>
                    <a:lnTo>
                      <a:pt x="54" y="3255"/>
                    </a:lnTo>
                    <a:lnTo>
                      <a:pt x="96" y="3537"/>
                    </a:lnTo>
                    <a:lnTo>
                      <a:pt x="144" y="3806"/>
                    </a:lnTo>
                    <a:lnTo>
                      <a:pt x="203" y="4064"/>
                    </a:lnTo>
                    <a:lnTo>
                      <a:pt x="275" y="4316"/>
                    </a:lnTo>
                    <a:lnTo>
                      <a:pt x="287" y="4316"/>
                    </a:lnTo>
                    <a:lnTo>
                      <a:pt x="215" y="4064"/>
                    </a:lnTo>
                    <a:lnTo>
                      <a:pt x="156" y="3806"/>
                    </a:lnTo>
                    <a:lnTo>
                      <a:pt x="108" y="3537"/>
                    </a:lnTo>
                    <a:lnTo>
                      <a:pt x="66" y="3261"/>
                    </a:lnTo>
                    <a:lnTo>
                      <a:pt x="42" y="2973"/>
                    </a:lnTo>
                    <a:lnTo>
                      <a:pt x="24" y="2680"/>
                    </a:lnTo>
                    <a:lnTo>
                      <a:pt x="12" y="2374"/>
                    </a:lnTo>
                    <a:lnTo>
                      <a:pt x="18" y="2062"/>
                    </a:lnTo>
                    <a:lnTo>
                      <a:pt x="18" y="206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sz="2400">
                  <a:solidFill>
                    <a:srgbClr val="FFFFFF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14352" name="Freeform 16"/>
              <p:cNvSpPr>
                <a:spLocks/>
              </p:cNvSpPr>
              <p:nvPr userDrawn="1"/>
            </p:nvSpPr>
            <p:spPr bwMode="hidden">
              <a:xfrm>
                <a:off x="1566" y="0"/>
                <a:ext cx="425" cy="4316"/>
              </a:xfrm>
              <a:custGeom>
                <a:avLst/>
                <a:gdLst>
                  <a:gd name="T0" fmla="*/ 424 w 424"/>
                  <a:gd name="T1" fmla="*/ 0 h 4316"/>
                  <a:gd name="T2" fmla="*/ 412 w 424"/>
                  <a:gd name="T3" fmla="*/ 0 h 4316"/>
                  <a:gd name="T4" fmla="*/ 316 w 424"/>
                  <a:gd name="T5" fmla="*/ 222 h 4316"/>
                  <a:gd name="T6" fmla="*/ 239 w 424"/>
                  <a:gd name="T7" fmla="*/ 462 h 4316"/>
                  <a:gd name="T8" fmla="*/ 167 w 424"/>
                  <a:gd name="T9" fmla="*/ 707 h 4316"/>
                  <a:gd name="T10" fmla="*/ 107 w 424"/>
                  <a:gd name="T11" fmla="*/ 971 h 4316"/>
                  <a:gd name="T12" fmla="*/ 65 w 424"/>
                  <a:gd name="T13" fmla="*/ 1247 h 4316"/>
                  <a:gd name="T14" fmla="*/ 29 w 424"/>
                  <a:gd name="T15" fmla="*/ 1529 h 4316"/>
                  <a:gd name="T16" fmla="*/ 6 w 424"/>
                  <a:gd name="T17" fmla="*/ 1822 h 4316"/>
                  <a:gd name="T18" fmla="*/ 0 w 424"/>
                  <a:gd name="T19" fmla="*/ 2122 h 4316"/>
                  <a:gd name="T20" fmla="*/ 6 w 424"/>
                  <a:gd name="T21" fmla="*/ 2404 h 4316"/>
                  <a:gd name="T22" fmla="*/ 24 w 424"/>
                  <a:gd name="T23" fmla="*/ 2686 h 4316"/>
                  <a:gd name="T24" fmla="*/ 47 w 424"/>
                  <a:gd name="T25" fmla="*/ 2961 h 4316"/>
                  <a:gd name="T26" fmla="*/ 89 w 424"/>
                  <a:gd name="T27" fmla="*/ 3243 h 4316"/>
                  <a:gd name="T28" fmla="*/ 137 w 424"/>
                  <a:gd name="T29" fmla="*/ 3519 h 4316"/>
                  <a:gd name="T30" fmla="*/ 197 w 424"/>
                  <a:gd name="T31" fmla="*/ 3788 h 4316"/>
                  <a:gd name="T32" fmla="*/ 269 w 424"/>
                  <a:gd name="T33" fmla="*/ 4058 h 4316"/>
                  <a:gd name="T34" fmla="*/ 346 w 424"/>
                  <a:gd name="T35" fmla="*/ 4316 h 4316"/>
                  <a:gd name="T36" fmla="*/ 358 w 424"/>
                  <a:gd name="T37" fmla="*/ 4316 h 4316"/>
                  <a:gd name="T38" fmla="*/ 281 w 424"/>
                  <a:gd name="T39" fmla="*/ 4058 h 4316"/>
                  <a:gd name="T40" fmla="*/ 209 w 424"/>
                  <a:gd name="T41" fmla="*/ 3788 h 4316"/>
                  <a:gd name="T42" fmla="*/ 149 w 424"/>
                  <a:gd name="T43" fmla="*/ 3519 h 4316"/>
                  <a:gd name="T44" fmla="*/ 101 w 424"/>
                  <a:gd name="T45" fmla="*/ 3243 h 4316"/>
                  <a:gd name="T46" fmla="*/ 59 w 424"/>
                  <a:gd name="T47" fmla="*/ 2961 h 4316"/>
                  <a:gd name="T48" fmla="*/ 35 w 424"/>
                  <a:gd name="T49" fmla="*/ 2686 h 4316"/>
                  <a:gd name="T50" fmla="*/ 18 w 424"/>
                  <a:gd name="T51" fmla="*/ 2404 h 4316"/>
                  <a:gd name="T52" fmla="*/ 12 w 424"/>
                  <a:gd name="T53" fmla="*/ 2122 h 4316"/>
                  <a:gd name="T54" fmla="*/ 18 w 424"/>
                  <a:gd name="T55" fmla="*/ 1822 h 4316"/>
                  <a:gd name="T56" fmla="*/ 41 w 424"/>
                  <a:gd name="T57" fmla="*/ 1529 h 4316"/>
                  <a:gd name="T58" fmla="*/ 71 w 424"/>
                  <a:gd name="T59" fmla="*/ 1247 h 4316"/>
                  <a:gd name="T60" fmla="*/ 119 w 424"/>
                  <a:gd name="T61" fmla="*/ 971 h 4316"/>
                  <a:gd name="T62" fmla="*/ 179 w 424"/>
                  <a:gd name="T63" fmla="*/ 707 h 4316"/>
                  <a:gd name="T64" fmla="*/ 245 w 424"/>
                  <a:gd name="T65" fmla="*/ 462 h 4316"/>
                  <a:gd name="T66" fmla="*/ 328 w 424"/>
                  <a:gd name="T67" fmla="*/ 222 h 4316"/>
                  <a:gd name="T68" fmla="*/ 424 w 424"/>
                  <a:gd name="T69" fmla="*/ 0 h 4316"/>
                  <a:gd name="T70" fmla="*/ 424 w 424"/>
                  <a:gd name="T71" fmla="*/ 0 h 43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424" h="4316">
                    <a:moveTo>
                      <a:pt x="424" y="0"/>
                    </a:moveTo>
                    <a:lnTo>
                      <a:pt x="412" y="0"/>
                    </a:lnTo>
                    <a:lnTo>
                      <a:pt x="316" y="222"/>
                    </a:lnTo>
                    <a:lnTo>
                      <a:pt x="239" y="462"/>
                    </a:lnTo>
                    <a:lnTo>
                      <a:pt x="167" y="707"/>
                    </a:lnTo>
                    <a:lnTo>
                      <a:pt x="107" y="971"/>
                    </a:lnTo>
                    <a:lnTo>
                      <a:pt x="65" y="1247"/>
                    </a:lnTo>
                    <a:lnTo>
                      <a:pt x="29" y="1529"/>
                    </a:lnTo>
                    <a:lnTo>
                      <a:pt x="6" y="1822"/>
                    </a:lnTo>
                    <a:lnTo>
                      <a:pt x="0" y="2122"/>
                    </a:lnTo>
                    <a:lnTo>
                      <a:pt x="6" y="2404"/>
                    </a:lnTo>
                    <a:lnTo>
                      <a:pt x="24" y="2686"/>
                    </a:lnTo>
                    <a:lnTo>
                      <a:pt x="47" y="2961"/>
                    </a:lnTo>
                    <a:lnTo>
                      <a:pt x="89" y="3243"/>
                    </a:lnTo>
                    <a:lnTo>
                      <a:pt x="137" y="3519"/>
                    </a:lnTo>
                    <a:lnTo>
                      <a:pt x="197" y="3788"/>
                    </a:lnTo>
                    <a:lnTo>
                      <a:pt x="269" y="4058"/>
                    </a:lnTo>
                    <a:lnTo>
                      <a:pt x="346" y="4316"/>
                    </a:lnTo>
                    <a:lnTo>
                      <a:pt x="358" y="4316"/>
                    </a:lnTo>
                    <a:lnTo>
                      <a:pt x="281" y="4058"/>
                    </a:lnTo>
                    <a:lnTo>
                      <a:pt x="209" y="3788"/>
                    </a:lnTo>
                    <a:lnTo>
                      <a:pt x="149" y="3519"/>
                    </a:lnTo>
                    <a:lnTo>
                      <a:pt x="101" y="3243"/>
                    </a:lnTo>
                    <a:lnTo>
                      <a:pt x="59" y="2961"/>
                    </a:lnTo>
                    <a:lnTo>
                      <a:pt x="35" y="2686"/>
                    </a:lnTo>
                    <a:lnTo>
                      <a:pt x="18" y="2404"/>
                    </a:lnTo>
                    <a:lnTo>
                      <a:pt x="12" y="2122"/>
                    </a:lnTo>
                    <a:lnTo>
                      <a:pt x="18" y="1822"/>
                    </a:lnTo>
                    <a:lnTo>
                      <a:pt x="41" y="1529"/>
                    </a:lnTo>
                    <a:lnTo>
                      <a:pt x="71" y="1247"/>
                    </a:lnTo>
                    <a:lnTo>
                      <a:pt x="119" y="971"/>
                    </a:lnTo>
                    <a:lnTo>
                      <a:pt x="179" y="707"/>
                    </a:lnTo>
                    <a:lnTo>
                      <a:pt x="245" y="462"/>
                    </a:lnTo>
                    <a:lnTo>
                      <a:pt x="328" y="222"/>
                    </a:lnTo>
                    <a:lnTo>
                      <a:pt x="424" y="0"/>
                    </a:lnTo>
                    <a:lnTo>
                      <a:pt x="424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sz="2400">
                  <a:solidFill>
                    <a:srgbClr val="FFFFFF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14353" name="Freeform 17"/>
              <p:cNvSpPr>
                <a:spLocks/>
              </p:cNvSpPr>
              <p:nvPr userDrawn="1"/>
            </p:nvSpPr>
            <p:spPr bwMode="hidden">
              <a:xfrm>
                <a:off x="1128" y="0"/>
                <a:ext cx="575" cy="4316"/>
              </a:xfrm>
              <a:custGeom>
                <a:avLst/>
                <a:gdLst>
                  <a:gd name="T0" fmla="*/ 12 w 574"/>
                  <a:gd name="T1" fmla="*/ 2146 h 4316"/>
                  <a:gd name="T2" fmla="*/ 24 w 574"/>
                  <a:gd name="T3" fmla="*/ 1846 h 4316"/>
                  <a:gd name="T4" fmla="*/ 54 w 574"/>
                  <a:gd name="T5" fmla="*/ 1559 h 4316"/>
                  <a:gd name="T6" fmla="*/ 96 w 574"/>
                  <a:gd name="T7" fmla="*/ 1277 h 4316"/>
                  <a:gd name="T8" fmla="*/ 162 w 574"/>
                  <a:gd name="T9" fmla="*/ 1001 h 4316"/>
                  <a:gd name="T10" fmla="*/ 239 w 574"/>
                  <a:gd name="T11" fmla="*/ 731 h 4316"/>
                  <a:gd name="T12" fmla="*/ 335 w 574"/>
                  <a:gd name="T13" fmla="*/ 480 h 4316"/>
                  <a:gd name="T14" fmla="*/ 449 w 574"/>
                  <a:gd name="T15" fmla="*/ 234 h 4316"/>
                  <a:gd name="T16" fmla="*/ 574 w 574"/>
                  <a:gd name="T17" fmla="*/ 0 h 4316"/>
                  <a:gd name="T18" fmla="*/ 562 w 574"/>
                  <a:gd name="T19" fmla="*/ 0 h 4316"/>
                  <a:gd name="T20" fmla="*/ 437 w 574"/>
                  <a:gd name="T21" fmla="*/ 234 h 4316"/>
                  <a:gd name="T22" fmla="*/ 323 w 574"/>
                  <a:gd name="T23" fmla="*/ 480 h 4316"/>
                  <a:gd name="T24" fmla="*/ 227 w 574"/>
                  <a:gd name="T25" fmla="*/ 737 h 4316"/>
                  <a:gd name="T26" fmla="*/ 150 w 574"/>
                  <a:gd name="T27" fmla="*/ 1001 h 4316"/>
                  <a:gd name="T28" fmla="*/ 84 w 574"/>
                  <a:gd name="T29" fmla="*/ 1277 h 4316"/>
                  <a:gd name="T30" fmla="*/ 42 w 574"/>
                  <a:gd name="T31" fmla="*/ 1559 h 4316"/>
                  <a:gd name="T32" fmla="*/ 12 w 574"/>
                  <a:gd name="T33" fmla="*/ 1852 h 4316"/>
                  <a:gd name="T34" fmla="*/ 0 w 574"/>
                  <a:gd name="T35" fmla="*/ 2146 h 4316"/>
                  <a:gd name="T36" fmla="*/ 6 w 574"/>
                  <a:gd name="T37" fmla="*/ 2434 h 4316"/>
                  <a:gd name="T38" fmla="*/ 30 w 574"/>
                  <a:gd name="T39" fmla="*/ 2715 h 4316"/>
                  <a:gd name="T40" fmla="*/ 66 w 574"/>
                  <a:gd name="T41" fmla="*/ 2997 h 4316"/>
                  <a:gd name="T42" fmla="*/ 120 w 574"/>
                  <a:gd name="T43" fmla="*/ 3273 h 4316"/>
                  <a:gd name="T44" fmla="*/ 191 w 574"/>
                  <a:gd name="T45" fmla="*/ 3549 h 4316"/>
                  <a:gd name="T46" fmla="*/ 275 w 574"/>
                  <a:gd name="T47" fmla="*/ 3812 h 4316"/>
                  <a:gd name="T48" fmla="*/ 371 w 574"/>
                  <a:gd name="T49" fmla="*/ 4070 h 4316"/>
                  <a:gd name="T50" fmla="*/ 484 w 574"/>
                  <a:gd name="T51" fmla="*/ 4316 h 4316"/>
                  <a:gd name="T52" fmla="*/ 496 w 574"/>
                  <a:gd name="T53" fmla="*/ 4316 h 4316"/>
                  <a:gd name="T54" fmla="*/ 383 w 574"/>
                  <a:gd name="T55" fmla="*/ 4070 h 4316"/>
                  <a:gd name="T56" fmla="*/ 287 w 574"/>
                  <a:gd name="T57" fmla="*/ 3812 h 4316"/>
                  <a:gd name="T58" fmla="*/ 203 w 574"/>
                  <a:gd name="T59" fmla="*/ 3549 h 4316"/>
                  <a:gd name="T60" fmla="*/ 132 w 574"/>
                  <a:gd name="T61" fmla="*/ 3273 h 4316"/>
                  <a:gd name="T62" fmla="*/ 78 w 574"/>
                  <a:gd name="T63" fmla="*/ 2997 h 4316"/>
                  <a:gd name="T64" fmla="*/ 42 w 574"/>
                  <a:gd name="T65" fmla="*/ 2715 h 4316"/>
                  <a:gd name="T66" fmla="*/ 18 w 574"/>
                  <a:gd name="T67" fmla="*/ 2434 h 4316"/>
                  <a:gd name="T68" fmla="*/ 12 w 574"/>
                  <a:gd name="T69" fmla="*/ 2146 h 4316"/>
                  <a:gd name="T70" fmla="*/ 12 w 574"/>
                  <a:gd name="T71" fmla="*/ 2146 h 43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574" h="4316">
                    <a:moveTo>
                      <a:pt x="12" y="2146"/>
                    </a:moveTo>
                    <a:lnTo>
                      <a:pt x="24" y="1846"/>
                    </a:lnTo>
                    <a:lnTo>
                      <a:pt x="54" y="1559"/>
                    </a:lnTo>
                    <a:lnTo>
                      <a:pt x="96" y="1277"/>
                    </a:lnTo>
                    <a:lnTo>
                      <a:pt x="162" y="1001"/>
                    </a:lnTo>
                    <a:lnTo>
                      <a:pt x="239" y="731"/>
                    </a:lnTo>
                    <a:lnTo>
                      <a:pt x="335" y="480"/>
                    </a:lnTo>
                    <a:lnTo>
                      <a:pt x="449" y="234"/>
                    </a:lnTo>
                    <a:lnTo>
                      <a:pt x="574" y="0"/>
                    </a:lnTo>
                    <a:lnTo>
                      <a:pt x="562" y="0"/>
                    </a:lnTo>
                    <a:lnTo>
                      <a:pt x="437" y="234"/>
                    </a:lnTo>
                    <a:lnTo>
                      <a:pt x="323" y="480"/>
                    </a:lnTo>
                    <a:lnTo>
                      <a:pt x="227" y="737"/>
                    </a:lnTo>
                    <a:lnTo>
                      <a:pt x="150" y="1001"/>
                    </a:lnTo>
                    <a:lnTo>
                      <a:pt x="84" y="1277"/>
                    </a:lnTo>
                    <a:lnTo>
                      <a:pt x="42" y="1559"/>
                    </a:lnTo>
                    <a:lnTo>
                      <a:pt x="12" y="1852"/>
                    </a:lnTo>
                    <a:lnTo>
                      <a:pt x="0" y="2146"/>
                    </a:lnTo>
                    <a:lnTo>
                      <a:pt x="6" y="2434"/>
                    </a:lnTo>
                    <a:lnTo>
                      <a:pt x="30" y="2715"/>
                    </a:lnTo>
                    <a:lnTo>
                      <a:pt x="66" y="2997"/>
                    </a:lnTo>
                    <a:lnTo>
                      <a:pt x="120" y="3273"/>
                    </a:lnTo>
                    <a:lnTo>
                      <a:pt x="191" y="3549"/>
                    </a:lnTo>
                    <a:lnTo>
                      <a:pt x="275" y="3812"/>
                    </a:lnTo>
                    <a:lnTo>
                      <a:pt x="371" y="4070"/>
                    </a:lnTo>
                    <a:lnTo>
                      <a:pt x="484" y="4316"/>
                    </a:lnTo>
                    <a:lnTo>
                      <a:pt x="496" y="4316"/>
                    </a:lnTo>
                    <a:lnTo>
                      <a:pt x="383" y="4070"/>
                    </a:lnTo>
                    <a:lnTo>
                      <a:pt x="287" y="3812"/>
                    </a:lnTo>
                    <a:lnTo>
                      <a:pt x="203" y="3549"/>
                    </a:lnTo>
                    <a:lnTo>
                      <a:pt x="132" y="3273"/>
                    </a:lnTo>
                    <a:lnTo>
                      <a:pt x="78" y="2997"/>
                    </a:lnTo>
                    <a:lnTo>
                      <a:pt x="42" y="2715"/>
                    </a:lnTo>
                    <a:lnTo>
                      <a:pt x="18" y="2434"/>
                    </a:lnTo>
                    <a:lnTo>
                      <a:pt x="12" y="2146"/>
                    </a:lnTo>
                    <a:lnTo>
                      <a:pt x="12" y="214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sz="2400">
                  <a:solidFill>
                    <a:srgbClr val="FFFFFF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14354" name="Freeform 18"/>
              <p:cNvSpPr>
                <a:spLocks/>
              </p:cNvSpPr>
              <p:nvPr userDrawn="1"/>
            </p:nvSpPr>
            <p:spPr bwMode="hidden">
              <a:xfrm>
                <a:off x="702" y="0"/>
                <a:ext cx="737" cy="4316"/>
              </a:xfrm>
              <a:custGeom>
                <a:avLst/>
                <a:gdLst>
                  <a:gd name="T0" fmla="*/ 12 w 735"/>
                  <a:gd name="T1" fmla="*/ 2098 h 4316"/>
                  <a:gd name="T2" fmla="*/ 29 w 735"/>
                  <a:gd name="T3" fmla="*/ 1798 h 4316"/>
                  <a:gd name="T4" fmla="*/ 71 w 735"/>
                  <a:gd name="T5" fmla="*/ 1505 h 4316"/>
                  <a:gd name="T6" fmla="*/ 131 w 735"/>
                  <a:gd name="T7" fmla="*/ 1223 h 4316"/>
                  <a:gd name="T8" fmla="*/ 215 w 735"/>
                  <a:gd name="T9" fmla="*/ 941 h 4316"/>
                  <a:gd name="T10" fmla="*/ 316 w 735"/>
                  <a:gd name="T11" fmla="*/ 689 h 4316"/>
                  <a:gd name="T12" fmla="*/ 442 w 735"/>
                  <a:gd name="T13" fmla="*/ 444 h 4316"/>
                  <a:gd name="T14" fmla="*/ 580 w 735"/>
                  <a:gd name="T15" fmla="*/ 216 h 4316"/>
                  <a:gd name="T16" fmla="*/ 735 w 735"/>
                  <a:gd name="T17" fmla="*/ 0 h 4316"/>
                  <a:gd name="T18" fmla="*/ 723 w 735"/>
                  <a:gd name="T19" fmla="*/ 0 h 4316"/>
                  <a:gd name="T20" fmla="*/ 568 w 735"/>
                  <a:gd name="T21" fmla="*/ 210 h 4316"/>
                  <a:gd name="T22" fmla="*/ 430 w 735"/>
                  <a:gd name="T23" fmla="*/ 438 h 4316"/>
                  <a:gd name="T24" fmla="*/ 311 w 735"/>
                  <a:gd name="T25" fmla="*/ 683 h 4316"/>
                  <a:gd name="T26" fmla="*/ 209 w 735"/>
                  <a:gd name="T27" fmla="*/ 941 h 4316"/>
                  <a:gd name="T28" fmla="*/ 125 w 735"/>
                  <a:gd name="T29" fmla="*/ 1217 h 4316"/>
                  <a:gd name="T30" fmla="*/ 59 w 735"/>
                  <a:gd name="T31" fmla="*/ 1505 h 4316"/>
                  <a:gd name="T32" fmla="*/ 18 w 735"/>
                  <a:gd name="T33" fmla="*/ 1798 h 4316"/>
                  <a:gd name="T34" fmla="*/ 0 w 735"/>
                  <a:gd name="T35" fmla="*/ 2098 h 4316"/>
                  <a:gd name="T36" fmla="*/ 6 w 735"/>
                  <a:gd name="T37" fmla="*/ 2404 h 4316"/>
                  <a:gd name="T38" fmla="*/ 29 w 735"/>
                  <a:gd name="T39" fmla="*/ 2709 h 4316"/>
                  <a:gd name="T40" fmla="*/ 77 w 735"/>
                  <a:gd name="T41" fmla="*/ 3015 h 4316"/>
                  <a:gd name="T42" fmla="*/ 149 w 735"/>
                  <a:gd name="T43" fmla="*/ 3315 h 4316"/>
                  <a:gd name="T44" fmla="*/ 227 w 735"/>
                  <a:gd name="T45" fmla="*/ 3573 h 4316"/>
                  <a:gd name="T46" fmla="*/ 316 w 735"/>
                  <a:gd name="T47" fmla="*/ 3824 h 4316"/>
                  <a:gd name="T48" fmla="*/ 424 w 735"/>
                  <a:gd name="T49" fmla="*/ 4076 h 4316"/>
                  <a:gd name="T50" fmla="*/ 544 w 735"/>
                  <a:gd name="T51" fmla="*/ 4316 h 4316"/>
                  <a:gd name="T52" fmla="*/ 556 w 735"/>
                  <a:gd name="T53" fmla="*/ 4316 h 4316"/>
                  <a:gd name="T54" fmla="*/ 436 w 735"/>
                  <a:gd name="T55" fmla="*/ 4076 h 4316"/>
                  <a:gd name="T56" fmla="*/ 328 w 735"/>
                  <a:gd name="T57" fmla="*/ 3824 h 4316"/>
                  <a:gd name="T58" fmla="*/ 239 w 735"/>
                  <a:gd name="T59" fmla="*/ 3573 h 4316"/>
                  <a:gd name="T60" fmla="*/ 161 w 735"/>
                  <a:gd name="T61" fmla="*/ 3315 h 4316"/>
                  <a:gd name="T62" fmla="*/ 89 w 735"/>
                  <a:gd name="T63" fmla="*/ 3015 h 4316"/>
                  <a:gd name="T64" fmla="*/ 41 w 735"/>
                  <a:gd name="T65" fmla="*/ 2709 h 4316"/>
                  <a:gd name="T66" fmla="*/ 18 w 735"/>
                  <a:gd name="T67" fmla="*/ 2404 h 4316"/>
                  <a:gd name="T68" fmla="*/ 12 w 735"/>
                  <a:gd name="T69" fmla="*/ 2098 h 4316"/>
                  <a:gd name="T70" fmla="*/ 12 w 735"/>
                  <a:gd name="T71" fmla="*/ 2098 h 43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735" h="4316">
                    <a:moveTo>
                      <a:pt x="12" y="2098"/>
                    </a:moveTo>
                    <a:lnTo>
                      <a:pt x="29" y="1798"/>
                    </a:lnTo>
                    <a:lnTo>
                      <a:pt x="71" y="1505"/>
                    </a:lnTo>
                    <a:lnTo>
                      <a:pt x="131" y="1223"/>
                    </a:lnTo>
                    <a:lnTo>
                      <a:pt x="215" y="941"/>
                    </a:lnTo>
                    <a:lnTo>
                      <a:pt x="316" y="689"/>
                    </a:lnTo>
                    <a:lnTo>
                      <a:pt x="442" y="444"/>
                    </a:lnTo>
                    <a:lnTo>
                      <a:pt x="580" y="216"/>
                    </a:lnTo>
                    <a:lnTo>
                      <a:pt x="735" y="0"/>
                    </a:lnTo>
                    <a:lnTo>
                      <a:pt x="723" y="0"/>
                    </a:lnTo>
                    <a:lnTo>
                      <a:pt x="568" y="210"/>
                    </a:lnTo>
                    <a:lnTo>
                      <a:pt x="430" y="438"/>
                    </a:lnTo>
                    <a:lnTo>
                      <a:pt x="311" y="683"/>
                    </a:lnTo>
                    <a:lnTo>
                      <a:pt x="209" y="941"/>
                    </a:lnTo>
                    <a:lnTo>
                      <a:pt x="125" y="1217"/>
                    </a:lnTo>
                    <a:lnTo>
                      <a:pt x="59" y="1505"/>
                    </a:lnTo>
                    <a:lnTo>
                      <a:pt x="18" y="1798"/>
                    </a:lnTo>
                    <a:lnTo>
                      <a:pt x="0" y="2098"/>
                    </a:lnTo>
                    <a:lnTo>
                      <a:pt x="6" y="2404"/>
                    </a:lnTo>
                    <a:lnTo>
                      <a:pt x="29" y="2709"/>
                    </a:lnTo>
                    <a:lnTo>
                      <a:pt x="77" y="3015"/>
                    </a:lnTo>
                    <a:lnTo>
                      <a:pt x="149" y="3315"/>
                    </a:lnTo>
                    <a:lnTo>
                      <a:pt x="227" y="3573"/>
                    </a:lnTo>
                    <a:lnTo>
                      <a:pt x="316" y="3824"/>
                    </a:lnTo>
                    <a:lnTo>
                      <a:pt x="424" y="4076"/>
                    </a:lnTo>
                    <a:lnTo>
                      <a:pt x="544" y="4316"/>
                    </a:lnTo>
                    <a:lnTo>
                      <a:pt x="556" y="4316"/>
                    </a:lnTo>
                    <a:lnTo>
                      <a:pt x="436" y="4076"/>
                    </a:lnTo>
                    <a:lnTo>
                      <a:pt x="328" y="3824"/>
                    </a:lnTo>
                    <a:lnTo>
                      <a:pt x="239" y="3573"/>
                    </a:lnTo>
                    <a:lnTo>
                      <a:pt x="161" y="3315"/>
                    </a:lnTo>
                    <a:lnTo>
                      <a:pt x="89" y="3015"/>
                    </a:lnTo>
                    <a:lnTo>
                      <a:pt x="41" y="2709"/>
                    </a:lnTo>
                    <a:lnTo>
                      <a:pt x="18" y="2404"/>
                    </a:lnTo>
                    <a:lnTo>
                      <a:pt x="12" y="2098"/>
                    </a:lnTo>
                    <a:lnTo>
                      <a:pt x="12" y="209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sz="2400">
                  <a:solidFill>
                    <a:srgbClr val="FFFFFF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14355" name="Freeform 19"/>
              <p:cNvSpPr>
                <a:spLocks/>
              </p:cNvSpPr>
              <p:nvPr userDrawn="1"/>
            </p:nvSpPr>
            <p:spPr bwMode="hidden">
              <a:xfrm>
                <a:off x="288" y="0"/>
                <a:ext cx="840" cy="4316"/>
              </a:xfrm>
              <a:custGeom>
                <a:avLst/>
                <a:gdLst>
                  <a:gd name="T0" fmla="*/ 18 w 837"/>
                  <a:gd name="T1" fmla="*/ 1948 h 4316"/>
                  <a:gd name="T2" fmla="*/ 48 w 837"/>
                  <a:gd name="T3" fmla="*/ 1708 h 4316"/>
                  <a:gd name="T4" fmla="*/ 96 w 837"/>
                  <a:gd name="T5" fmla="*/ 1475 h 4316"/>
                  <a:gd name="T6" fmla="*/ 161 w 837"/>
                  <a:gd name="T7" fmla="*/ 1235 h 4316"/>
                  <a:gd name="T8" fmla="*/ 251 w 837"/>
                  <a:gd name="T9" fmla="*/ 995 h 4316"/>
                  <a:gd name="T10" fmla="*/ 365 w 837"/>
                  <a:gd name="T11" fmla="*/ 755 h 4316"/>
                  <a:gd name="T12" fmla="*/ 496 w 837"/>
                  <a:gd name="T13" fmla="*/ 510 h 4316"/>
                  <a:gd name="T14" fmla="*/ 658 w 837"/>
                  <a:gd name="T15" fmla="*/ 258 h 4316"/>
                  <a:gd name="T16" fmla="*/ 741 w 837"/>
                  <a:gd name="T17" fmla="*/ 132 h 4316"/>
                  <a:gd name="T18" fmla="*/ 837 w 837"/>
                  <a:gd name="T19" fmla="*/ 0 h 4316"/>
                  <a:gd name="T20" fmla="*/ 825 w 837"/>
                  <a:gd name="T21" fmla="*/ 0 h 4316"/>
                  <a:gd name="T22" fmla="*/ 729 w 837"/>
                  <a:gd name="T23" fmla="*/ 132 h 4316"/>
                  <a:gd name="T24" fmla="*/ 640 w 837"/>
                  <a:gd name="T25" fmla="*/ 258 h 4316"/>
                  <a:gd name="T26" fmla="*/ 562 w 837"/>
                  <a:gd name="T27" fmla="*/ 384 h 4316"/>
                  <a:gd name="T28" fmla="*/ 484 w 837"/>
                  <a:gd name="T29" fmla="*/ 510 h 4316"/>
                  <a:gd name="T30" fmla="*/ 353 w 837"/>
                  <a:gd name="T31" fmla="*/ 755 h 4316"/>
                  <a:gd name="T32" fmla="*/ 239 w 837"/>
                  <a:gd name="T33" fmla="*/ 995 h 4316"/>
                  <a:gd name="T34" fmla="*/ 150 w 837"/>
                  <a:gd name="T35" fmla="*/ 1235 h 4316"/>
                  <a:gd name="T36" fmla="*/ 84 w 837"/>
                  <a:gd name="T37" fmla="*/ 1469 h 4316"/>
                  <a:gd name="T38" fmla="*/ 36 w 837"/>
                  <a:gd name="T39" fmla="*/ 1702 h 4316"/>
                  <a:gd name="T40" fmla="*/ 6 w 837"/>
                  <a:gd name="T41" fmla="*/ 1942 h 4316"/>
                  <a:gd name="T42" fmla="*/ 0 w 837"/>
                  <a:gd name="T43" fmla="*/ 2200 h 4316"/>
                  <a:gd name="T44" fmla="*/ 12 w 837"/>
                  <a:gd name="T45" fmla="*/ 2470 h 4316"/>
                  <a:gd name="T46" fmla="*/ 48 w 837"/>
                  <a:gd name="T47" fmla="*/ 2739 h 4316"/>
                  <a:gd name="T48" fmla="*/ 114 w 837"/>
                  <a:gd name="T49" fmla="*/ 3027 h 4316"/>
                  <a:gd name="T50" fmla="*/ 150 w 837"/>
                  <a:gd name="T51" fmla="*/ 3171 h 4316"/>
                  <a:gd name="T52" fmla="*/ 197 w 837"/>
                  <a:gd name="T53" fmla="*/ 3321 h 4316"/>
                  <a:gd name="T54" fmla="*/ 245 w 837"/>
                  <a:gd name="T55" fmla="*/ 3477 h 4316"/>
                  <a:gd name="T56" fmla="*/ 305 w 837"/>
                  <a:gd name="T57" fmla="*/ 3639 h 4316"/>
                  <a:gd name="T58" fmla="*/ 365 w 837"/>
                  <a:gd name="T59" fmla="*/ 3800 h 4316"/>
                  <a:gd name="T60" fmla="*/ 437 w 837"/>
                  <a:gd name="T61" fmla="*/ 3968 h 4316"/>
                  <a:gd name="T62" fmla="*/ 508 w 837"/>
                  <a:gd name="T63" fmla="*/ 4136 h 4316"/>
                  <a:gd name="T64" fmla="*/ 592 w 837"/>
                  <a:gd name="T65" fmla="*/ 4316 h 4316"/>
                  <a:gd name="T66" fmla="*/ 604 w 837"/>
                  <a:gd name="T67" fmla="*/ 4316 h 4316"/>
                  <a:gd name="T68" fmla="*/ 520 w 837"/>
                  <a:gd name="T69" fmla="*/ 4136 h 4316"/>
                  <a:gd name="T70" fmla="*/ 448 w 837"/>
                  <a:gd name="T71" fmla="*/ 3968 h 4316"/>
                  <a:gd name="T72" fmla="*/ 377 w 837"/>
                  <a:gd name="T73" fmla="*/ 3800 h 4316"/>
                  <a:gd name="T74" fmla="*/ 317 w 837"/>
                  <a:gd name="T75" fmla="*/ 3639 h 4316"/>
                  <a:gd name="T76" fmla="*/ 257 w 837"/>
                  <a:gd name="T77" fmla="*/ 3477 h 4316"/>
                  <a:gd name="T78" fmla="*/ 209 w 837"/>
                  <a:gd name="T79" fmla="*/ 3327 h 4316"/>
                  <a:gd name="T80" fmla="*/ 161 w 837"/>
                  <a:gd name="T81" fmla="*/ 3171 h 4316"/>
                  <a:gd name="T82" fmla="*/ 126 w 837"/>
                  <a:gd name="T83" fmla="*/ 3027 h 4316"/>
                  <a:gd name="T84" fmla="*/ 60 w 837"/>
                  <a:gd name="T85" fmla="*/ 2739 h 4316"/>
                  <a:gd name="T86" fmla="*/ 24 w 837"/>
                  <a:gd name="T87" fmla="*/ 2470 h 4316"/>
                  <a:gd name="T88" fmla="*/ 12 w 837"/>
                  <a:gd name="T89" fmla="*/ 2206 h 4316"/>
                  <a:gd name="T90" fmla="*/ 18 w 837"/>
                  <a:gd name="T91" fmla="*/ 1948 h 4316"/>
                  <a:gd name="T92" fmla="*/ 18 w 837"/>
                  <a:gd name="T93" fmla="*/ 1948 h 43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837" h="4316">
                    <a:moveTo>
                      <a:pt x="18" y="1948"/>
                    </a:moveTo>
                    <a:lnTo>
                      <a:pt x="48" y="1708"/>
                    </a:lnTo>
                    <a:lnTo>
                      <a:pt x="96" y="1475"/>
                    </a:lnTo>
                    <a:lnTo>
                      <a:pt x="161" y="1235"/>
                    </a:lnTo>
                    <a:lnTo>
                      <a:pt x="251" y="995"/>
                    </a:lnTo>
                    <a:lnTo>
                      <a:pt x="365" y="755"/>
                    </a:lnTo>
                    <a:lnTo>
                      <a:pt x="496" y="510"/>
                    </a:lnTo>
                    <a:lnTo>
                      <a:pt x="658" y="258"/>
                    </a:lnTo>
                    <a:lnTo>
                      <a:pt x="741" y="132"/>
                    </a:lnTo>
                    <a:lnTo>
                      <a:pt x="837" y="0"/>
                    </a:lnTo>
                    <a:lnTo>
                      <a:pt x="825" y="0"/>
                    </a:lnTo>
                    <a:lnTo>
                      <a:pt x="729" y="132"/>
                    </a:lnTo>
                    <a:lnTo>
                      <a:pt x="640" y="258"/>
                    </a:lnTo>
                    <a:lnTo>
                      <a:pt x="562" y="384"/>
                    </a:lnTo>
                    <a:lnTo>
                      <a:pt x="484" y="510"/>
                    </a:lnTo>
                    <a:lnTo>
                      <a:pt x="353" y="755"/>
                    </a:lnTo>
                    <a:lnTo>
                      <a:pt x="239" y="995"/>
                    </a:lnTo>
                    <a:lnTo>
                      <a:pt x="150" y="1235"/>
                    </a:lnTo>
                    <a:lnTo>
                      <a:pt x="84" y="1469"/>
                    </a:lnTo>
                    <a:lnTo>
                      <a:pt x="36" y="1702"/>
                    </a:lnTo>
                    <a:lnTo>
                      <a:pt x="6" y="1942"/>
                    </a:lnTo>
                    <a:lnTo>
                      <a:pt x="0" y="2200"/>
                    </a:lnTo>
                    <a:lnTo>
                      <a:pt x="12" y="2470"/>
                    </a:lnTo>
                    <a:lnTo>
                      <a:pt x="48" y="2739"/>
                    </a:lnTo>
                    <a:lnTo>
                      <a:pt x="114" y="3027"/>
                    </a:lnTo>
                    <a:lnTo>
                      <a:pt x="150" y="3171"/>
                    </a:lnTo>
                    <a:lnTo>
                      <a:pt x="197" y="3321"/>
                    </a:lnTo>
                    <a:lnTo>
                      <a:pt x="245" y="3477"/>
                    </a:lnTo>
                    <a:lnTo>
                      <a:pt x="305" y="3639"/>
                    </a:lnTo>
                    <a:lnTo>
                      <a:pt x="365" y="3800"/>
                    </a:lnTo>
                    <a:lnTo>
                      <a:pt x="437" y="3968"/>
                    </a:lnTo>
                    <a:lnTo>
                      <a:pt x="508" y="4136"/>
                    </a:lnTo>
                    <a:lnTo>
                      <a:pt x="592" y="4316"/>
                    </a:lnTo>
                    <a:lnTo>
                      <a:pt x="604" y="4316"/>
                    </a:lnTo>
                    <a:lnTo>
                      <a:pt x="520" y="4136"/>
                    </a:lnTo>
                    <a:lnTo>
                      <a:pt x="448" y="3968"/>
                    </a:lnTo>
                    <a:lnTo>
                      <a:pt x="377" y="3800"/>
                    </a:lnTo>
                    <a:lnTo>
                      <a:pt x="317" y="3639"/>
                    </a:lnTo>
                    <a:lnTo>
                      <a:pt x="257" y="3477"/>
                    </a:lnTo>
                    <a:lnTo>
                      <a:pt x="209" y="3327"/>
                    </a:lnTo>
                    <a:lnTo>
                      <a:pt x="161" y="3171"/>
                    </a:lnTo>
                    <a:lnTo>
                      <a:pt x="126" y="3027"/>
                    </a:lnTo>
                    <a:lnTo>
                      <a:pt x="60" y="2739"/>
                    </a:lnTo>
                    <a:lnTo>
                      <a:pt x="24" y="2470"/>
                    </a:lnTo>
                    <a:lnTo>
                      <a:pt x="12" y="2206"/>
                    </a:lnTo>
                    <a:lnTo>
                      <a:pt x="18" y="1948"/>
                    </a:lnTo>
                    <a:lnTo>
                      <a:pt x="18" y="194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sz="2400">
                  <a:solidFill>
                    <a:srgbClr val="FFFFFF"/>
                  </a:solidFill>
                  <a:latin typeface="Times New Roman" pitchFamily="18" charset="0"/>
                </a:endParaRPr>
              </a:p>
            </p:txBody>
          </p:sp>
        </p:grpSp>
        <p:sp>
          <p:nvSpPr>
            <p:cNvPr id="14356" name="Freeform 20"/>
            <p:cNvSpPr>
              <a:spLocks/>
            </p:cNvSpPr>
            <p:nvPr/>
          </p:nvSpPr>
          <p:spPr bwMode="hidden">
            <a:xfrm>
              <a:off x="6" y="2901"/>
              <a:ext cx="606" cy="1415"/>
            </a:xfrm>
            <a:custGeom>
              <a:avLst/>
              <a:gdLst>
                <a:gd name="T0" fmla="*/ 0 w 604"/>
                <a:gd name="T1" fmla="*/ 54 h 1415"/>
                <a:gd name="T2" fmla="*/ 42 w 604"/>
                <a:gd name="T3" fmla="*/ 228 h 1415"/>
                <a:gd name="T4" fmla="*/ 96 w 604"/>
                <a:gd name="T5" fmla="*/ 402 h 1415"/>
                <a:gd name="T6" fmla="*/ 161 w 604"/>
                <a:gd name="T7" fmla="*/ 576 h 1415"/>
                <a:gd name="T8" fmla="*/ 227 w 604"/>
                <a:gd name="T9" fmla="*/ 744 h 1415"/>
                <a:gd name="T10" fmla="*/ 305 w 604"/>
                <a:gd name="T11" fmla="*/ 917 h 1415"/>
                <a:gd name="T12" fmla="*/ 389 w 604"/>
                <a:gd name="T13" fmla="*/ 1085 h 1415"/>
                <a:gd name="T14" fmla="*/ 484 w 604"/>
                <a:gd name="T15" fmla="*/ 1253 h 1415"/>
                <a:gd name="T16" fmla="*/ 586 w 604"/>
                <a:gd name="T17" fmla="*/ 1415 h 1415"/>
                <a:gd name="T18" fmla="*/ 604 w 604"/>
                <a:gd name="T19" fmla="*/ 1415 h 1415"/>
                <a:gd name="T20" fmla="*/ 496 w 604"/>
                <a:gd name="T21" fmla="*/ 1247 h 1415"/>
                <a:gd name="T22" fmla="*/ 401 w 604"/>
                <a:gd name="T23" fmla="*/ 1073 h 1415"/>
                <a:gd name="T24" fmla="*/ 311 w 604"/>
                <a:gd name="T25" fmla="*/ 899 h 1415"/>
                <a:gd name="T26" fmla="*/ 233 w 604"/>
                <a:gd name="T27" fmla="*/ 720 h 1415"/>
                <a:gd name="T28" fmla="*/ 161 w 604"/>
                <a:gd name="T29" fmla="*/ 546 h 1415"/>
                <a:gd name="T30" fmla="*/ 102 w 604"/>
                <a:gd name="T31" fmla="*/ 366 h 1415"/>
                <a:gd name="T32" fmla="*/ 48 w 604"/>
                <a:gd name="T33" fmla="*/ 180 h 1415"/>
                <a:gd name="T34" fmla="*/ 0 w 604"/>
                <a:gd name="T35" fmla="*/ 0 h 1415"/>
                <a:gd name="T36" fmla="*/ 0 w 604"/>
                <a:gd name="T37" fmla="*/ 54 h 1415"/>
                <a:gd name="T38" fmla="*/ 0 w 604"/>
                <a:gd name="T39" fmla="*/ 54 h 14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604" h="1415">
                  <a:moveTo>
                    <a:pt x="0" y="54"/>
                  </a:moveTo>
                  <a:lnTo>
                    <a:pt x="42" y="228"/>
                  </a:lnTo>
                  <a:lnTo>
                    <a:pt x="96" y="402"/>
                  </a:lnTo>
                  <a:lnTo>
                    <a:pt x="161" y="576"/>
                  </a:lnTo>
                  <a:lnTo>
                    <a:pt x="227" y="744"/>
                  </a:lnTo>
                  <a:lnTo>
                    <a:pt x="305" y="917"/>
                  </a:lnTo>
                  <a:lnTo>
                    <a:pt x="389" y="1085"/>
                  </a:lnTo>
                  <a:lnTo>
                    <a:pt x="484" y="1253"/>
                  </a:lnTo>
                  <a:lnTo>
                    <a:pt x="586" y="1415"/>
                  </a:lnTo>
                  <a:lnTo>
                    <a:pt x="604" y="1415"/>
                  </a:lnTo>
                  <a:lnTo>
                    <a:pt x="496" y="1247"/>
                  </a:lnTo>
                  <a:lnTo>
                    <a:pt x="401" y="1073"/>
                  </a:lnTo>
                  <a:lnTo>
                    <a:pt x="311" y="899"/>
                  </a:lnTo>
                  <a:lnTo>
                    <a:pt x="233" y="720"/>
                  </a:lnTo>
                  <a:lnTo>
                    <a:pt x="161" y="546"/>
                  </a:lnTo>
                  <a:lnTo>
                    <a:pt x="102" y="366"/>
                  </a:lnTo>
                  <a:lnTo>
                    <a:pt x="48" y="180"/>
                  </a:lnTo>
                  <a:lnTo>
                    <a:pt x="0" y="0"/>
                  </a:lnTo>
                  <a:lnTo>
                    <a:pt x="0" y="54"/>
                  </a:lnTo>
                  <a:lnTo>
                    <a:pt x="0" y="54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 sz="2400">
                <a:solidFill>
                  <a:srgbClr val="FFFFFF"/>
                </a:solidFill>
                <a:latin typeface="Times New Roman" pitchFamily="18" charset="0"/>
              </a:endParaRPr>
            </a:p>
          </p:txBody>
        </p:sp>
        <p:sp>
          <p:nvSpPr>
            <p:cNvPr id="14357" name="Freeform 21"/>
            <p:cNvSpPr>
              <a:spLocks/>
            </p:cNvSpPr>
            <p:nvPr/>
          </p:nvSpPr>
          <p:spPr bwMode="hidden">
            <a:xfrm>
              <a:off x="6" y="3890"/>
              <a:ext cx="228" cy="426"/>
            </a:xfrm>
            <a:custGeom>
              <a:avLst/>
              <a:gdLst>
                <a:gd name="T0" fmla="*/ 0 w 227"/>
                <a:gd name="T1" fmla="*/ 30 h 426"/>
                <a:gd name="T2" fmla="*/ 108 w 227"/>
                <a:gd name="T3" fmla="*/ 240 h 426"/>
                <a:gd name="T4" fmla="*/ 215 w 227"/>
                <a:gd name="T5" fmla="*/ 426 h 426"/>
                <a:gd name="T6" fmla="*/ 227 w 227"/>
                <a:gd name="T7" fmla="*/ 426 h 426"/>
                <a:gd name="T8" fmla="*/ 167 w 227"/>
                <a:gd name="T9" fmla="*/ 330 h 426"/>
                <a:gd name="T10" fmla="*/ 114 w 227"/>
                <a:gd name="T11" fmla="*/ 222 h 426"/>
                <a:gd name="T12" fmla="*/ 0 w 227"/>
                <a:gd name="T13" fmla="*/ 0 h 426"/>
                <a:gd name="T14" fmla="*/ 0 w 227"/>
                <a:gd name="T15" fmla="*/ 30 h 426"/>
                <a:gd name="T16" fmla="*/ 0 w 227"/>
                <a:gd name="T17" fmla="*/ 30 h 4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7" h="426">
                  <a:moveTo>
                    <a:pt x="0" y="30"/>
                  </a:moveTo>
                  <a:lnTo>
                    <a:pt x="108" y="240"/>
                  </a:lnTo>
                  <a:lnTo>
                    <a:pt x="215" y="426"/>
                  </a:lnTo>
                  <a:lnTo>
                    <a:pt x="227" y="426"/>
                  </a:lnTo>
                  <a:lnTo>
                    <a:pt x="167" y="330"/>
                  </a:lnTo>
                  <a:lnTo>
                    <a:pt x="114" y="222"/>
                  </a:lnTo>
                  <a:lnTo>
                    <a:pt x="0" y="0"/>
                  </a:lnTo>
                  <a:lnTo>
                    <a:pt x="0" y="30"/>
                  </a:lnTo>
                  <a:lnTo>
                    <a:pt x="0" y="3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 sz="2400">
                <a:solidFill>
                  <a:srgbClr val="FFFFFF"/>
                </a:solidFill>
                <a:latin typeface="Times New Roman" pitchFamily="18" charset="0"/>
              </a:endParaRPr>
            </a:p>
          </p:txBody>
        </p:sp>
        <p:sp>
          <p:nvSpPr>
            <p:cNvPr id="14358" name="Freeform 22"/>
            <p:cNvSpPr>
              <a:spLocks/>
            </p:cNvSpPr>
            <p:nvPr/>
          </p:nvSpPr>
          <p:spPr bwMode="hidden">
            <a:xfrm>
              <a:off x="4776" y="0"/>
              <a:ext cx="984" cy="1786"/>
            </a:xfrm>
            <a:custGeom>
              <a:avLst/>
              <a:gdLst>
                <a:gd name="T0" fmla="*/ 981 w 981"/>
                <a:gd name="T1" fmla="*/ 1786 h 1786"/>
                <a:gd name="T2" fmla="*/ 981 w 981"/>
                <a:gd name="T3" fmla="*/ 1720 h 1786"/>
                <a:gd name="T4" fmla="*/ 969 w 981"/>
                <a:gd name="T5" fmla="*/ 1666 h 1786"/>
                <a:gd name="T6" fmla="*/ 957 w 981"/>
                <a:gd name="T7" fmla="*/ 1613 h 1786"/>
                <a:gd name="T8" fmla="*/ 921 w 981"/>
                <a:gd name="T9" fmla="*/ 1487 h 1786"/>
                <a:gd name="T10" fmla="*/ 885 w 981"/>
                <a:gd name="T11" fmla="*/ 1361 h 1786"/>
                <a:gd name="T12" fmla="*/ 796 w 981"/>
                <a:gd name="T13" fmla="*/ 1121 h 1786"/>
                <a:gd name="T14" fmla="*/ 682 w 981"/>
                <a:gd name="T15" fmla="*/ 899 h 1786"/>
                <a:gd name="T16" fmla="*/ 562 w 981"/>
                <a:gd name="T17" fmla="*/ 689 h 1786"/>
                <a:gd name="T18" fmla="*/ 431 w 981"/>
                <a:gd name="T19" fmla="*/ 498 h 1786"/>
                <a:gd name="T20" fmla="*/ 293 w 981"/>
                <a:gd name="T21" fmla="*/ 318 h 1786"/>
                <a:gd name="T22" fmla="*/ 150 w 981"/>
                <a:gd name="T23" fmla="*/ 150 h 1786"/>
                <a:gd name="T24" fmla="*/ 12 w 981"/>
                <a:gd name="T25" fmla="*/ 0 h 1786"/>
                <a:gd name="T26" fmla="*/ 0 w 981"/>
                <a:gd name="T27" fmla="*/ 0 h 1786"/>
                <a:gd name="T28" fmla="*/ 138 w 981"/>
                <a:gd name="T29" fmla="*/ 150 h 1786"/>
                <a:gd name="T30" fmla="*/ 275 w 981"/>
                <a:gd name="T31" fmla="*/ 318 h 1786"/>
                <a:gd name="T32" fmla="*/ 413 w 981"/>
                <a:gd name="T33" fmla="*/ 498 h 1786"/>
                <a:gd name="T34" fmla="*/ 545 w 981"/>
                <a:gd name="T35" fmla="*/ 689 h 1786"/>
                <a:gd name="T36" fmla="*/ 670 w 981"/>
                <a:gd name="T37" fmla="*/ 899 h 1786"/>
                <a:gd name="T38" fmla="*/ 778 w 981"/>
                <a:gd name="T39" fmla="*/ 1121 h 1786"/>
                <a:gd name="T40" fmla="*/ 873 w 981"/>
                <a:gd name="T41" fmla="*/ 1361 h 1786"/>
                <a:gd name="T42" fmla="*/ 909 w 981"/>
                <a:gd name="T43" fmla="*/ 1487 h 1786"/>
                <a:gd name="T44" fmla="*/ 945 w 981"/>
                <a:gd name="T45" fmla="*/ 1619 h 1786"/>
                <a:gd name="T46" fmla="*/ 963 w 981"/>
                <a:gd name="T47" fmla="*/ 1702 h 1786"/>
                <a:gd name="T48" fmla="*/ 981 w 981"/>
                <a:gd name="T49" fmla="*/ 1786 h 1786"/>
                <a:gd name="T50" fmla="*/ 981 w 981"/>
                <a:gd name="T51" fmla="*/ 1786 h 17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981" h="1786">
                  <a:moveTo>
                    <a:pt x="981" y="1786"/>
                  </a:moveTo>
                  <a:lnTo>
                    <a:pt x="981" y="1720"/>
                  </a:lnTo>
                  <a:lnTo>
                    <a:pt x="969" y="1666"/>
                  </a:lnTo>
                  <a:lnTo>
                    <a:pt x="957" y="1613"/>
                  </a:lnTo>
                  <a:lnTo>
                    <a:pt x="921" y="1487"/>
                  </a:lnTo>
                  <a:lnTo>
                    <a:pt x="885" y="1361"/>
                  </a:lnTo>
                  <a:lnTo>
                    <a:pt x="796" y="1121"/>
                  </a:lnTo>
                  <a:lnTo>
                    <a:pt x="682" y="899"/>
                  </a:lnTo>
                  <a:lnTo>
                    <a:pt x="562" y="689"/>
                  </a:lnTo>
                  <a:lnTo>
                    <a:pt x="431" y="498"/>
                  </a:lnTo>
                  <a:lnTo>
                    <a:pt x="293" y="318"/>
                  </a:lnTo>
                  <a:lnTo>
                    <a:pt x="150" y="150"/>
                  </a:lnTo>
                  <a:lnTo>
                    <a:pt x="12" y="0"/>
                  </a:lnTo>
                  <a:lnTo>
                    <a:pt x="0" y="0"/>
                  </a:lnTo>
                  <a:lnTo>
                    <a:pt x="138" y="150"/>
                  </a:lnTo>
                  <a:lnTo>
                    <a:pt x="275" y="318"/>
                  </a:lnTo>
                  <a:lnTo>
                    <a:pt x="413" y="498"/>
                  </a:lnTo>
                  <a:lnTo>
                    <a:pt x="545" y="689"/>
                  </a:lnTo>
                  <a:lnTo>
                    <a:pt x="670" y="899"/>
                  </a:lnTo>
                  <a:lnTo>
                    <a:pt x="778" y="1121"/>
                  </a:lnTo>
                  <a:lnTo>
                    <a:pt x="873" y="1361"/>
                  </a:lnTo>
                  <a:lnTo>
                    <a:pt x="909" y="1487"/>
                  </a:lnTo>
                  <a:lnTo>
                    <a:pt x="945" y="1619"/>
                  </a:lnTo>
                  <a:lnTo>
                    <a:pt x="963" y="1702"/>
                  </a:lnTo>
                  <a:lnTo>
                    <a:pt x="981" y="1786"/>
                  </a:lnTo>
                  <a:lnTo>
                    <a:pt x="981" y="178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4118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 sz="2400">
                <a:solidFill>
                  <a:srgbClr val="FFFFFF"/>
                </a:solidFill>
                <a:latin typeface="Times New Roman" pitchFamily="18" charset="0"/>
              </a:endParaRPr>
            </a:p>
          </p:txBody>
        </p:sp>
        <p:sp>
          <p:nvSpPr>
            <p:cNvPr id="2063" name="Freeform 23"/>
            <p:cNvSpPr>
              <a:spLocks/>
            </p:cNvSpPr>
            <p:nvPr/>
          </p:nvSpPr>
          <p:spPr bwMode="hidden">
            <a:xfrm>
              <a:off x="5041" y="0"/>
              <a:ext cx="719" cy="845"/>
            </a:xfrm>
            <a:custGeom>
              <a:avLst/>
              <a:gdLst>
                <a:gd name="T0" fmla="*/ 721 w 717"/>
                <a:gd name="T1" fmla="*/ 845 h 845"/>
                <a:gd name="T2" fmla="*/ 721 w 717"/>
                <a:gd name="T3" fmla="*/ 821 h 845"/>
                <a:gd name="T4" fmla="*/ 578 w 717"/>
                <a:gd name="T5" fmla="*/ 605 h 845"/>
                <a:gd name="T6" fmla="*/ 408 w 717"/>
                <a:gd name="T7" fmla="*/ 396 h 845"/>
                <a:gd name="T8" fmla="*/ 223 w 717"/>
                <a:gd name="T9" fmla="*/ 192 h 845"/>
                <a:gd name="T10" fmla="*/ 17 w 717"/>
                <a:gd name="T11" fmla="*/ 0 h 845"/>
                <a:gd name="T12" fmla="*/ 0 w 717"/>
                <a:gd name="T13" fmla="*/ 0 h 845"/>
                <a:gd name="T14" fmla="*/ 211 w 717"/>
                <a:gd name="T15" fmla="*/ 198 h 845"/>
                <a:gd name="T16" fmla="*/ 402 w 717"/>
                <a:gd name="T17" fmla="*/ 408 h 845"/>
                <a:gd name="T18" fmla="*/ 572 w 717"/>
                <a:gd name="T19" fmla="*/ 623 h 845"/>
                <a:gd name="T20" fmla="*/ 721 w 717"/>
                <a:gd name="T21" fmla="*/ 845 h 845"/>
                <a:gd name="T22" fmla="*/ 721 w 717"/>
                <a:gd name="T23" fmla="*/ 845 h 845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717" h="845">
                  <a:moveTo>
                    <a:pt x="717" y="845"/>
                  </a:moveTo>
                  <a:lnTo>
                    <a:pt x="717" y="821"/>
                  </a:lnTo>
                  <a:lnTo>
                    <a:pt x="574" y="605"/>
                  </a:lnTo>
                  <a:lnTo>
                    <a:pt x="406" y="396"/>
                  </a:lnTo>
                  <a:lnTo>
                    <a:pt x="221" y="192"/>
                  </a:lnTo>
                  <a:lnTo>
                    <a:pt x="17" y="0"/>
                  </a:lnTo>
                  <a:lnTo>
                    <a:pt x="0" y="0"/>
                  </a:lnTo>
                  <a:lnTo>
                    <a:pt x="209" y="198"/>
                  </a:lnTo>
                  <a:lnTo>
                    <a:pt x="400" y="408"/>
                  </a:lnTo>
                  <a:lnTo>
                    <a:pt x="568" y="623"/>
                  </a:lnTo>
                  <a:lnTo>
                    <a:pt x="717" y="84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sz="2400" smtClean="0">
                <a:solidFill>
                  <a:srgbClr val="FFFFFF"/>
                </a:solidFill>
                <a:latin typeface="Times New Roman" pitchFamily="18" charset="0"/>
              </a:endParaRPr>
            </a:p>
          </p:txBody>
        </p:sp>
        <p:sp>
          <p:nvSpPr>
            <p:cNvPr id="2064" name="Freeform 24"/>
            <p:cNvSpPr>
              <a:spLocks/>
            </p:cNvSpPr>
            <p:nvPr/>
          </p:nvSpPr>
          <p:spPr bwMode="hidden">
            <a:xfrm>
              <a:off x="5352" y="0"/>
              <a:ext cx="408" cy="414"/>
            </a:xfrm>
            <a:custGeom>
              <a:avLst/>
              <a:gdLst>
                <a:gd name="T0" fmla="*/ 409 w 407"/>
                <a:gd name="T1" fmla="*/ 414 h 414"/>
                <a:gd name="T2" fmla="*/ 409 w 407"/>
                <a:gd name="T3" fmla="*/ 396 h 414"/>
                <a:gd name="T4" fmla="*/ 224 w 407"/>
                <a:gd name="T5" fmla="*/ 192 h 414"/>
                <a:gd name="T6" fmla="*/ 12 w 407"/>
                <a:gd name="T7" fmla="*/ 0 h 414"/>
                <a:gd name="T8" fmla="*/ 0 w 407"/>
                <a:gd name="T9" fmla="*/ 0 h 414"/>
                <a:gd name="T10" fmla="*/ 108 w 407"/>
                <a:gd name="T11" fmla="*/ 102 h 414"/>
                <a:gd name="T12" fmla="*/ 218 w 407"/>
                <a:gd name="T13" fmla="*/ 204 h 414"/>
                <a:gd name="T14" fmla="*/ 409 w 407"/>
                <a:gd name="T15" fmla="*/ 414 h 414"/>
                <a:gd name="T16" fmla="*/ 409 w 407"/>
                <a:gd name="T17" fmla="*/ 414 h 41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407" h="414">
                  <a:moveTo>
                    <a:pt x="407" y="414"/>
                  </a:moveTo>
                  <a:lnTo>
                    <a:pt x="407" y="396"/>
                  </a:lnTo>
                  <a:lnTo>
                    <a:pt x="222" y="192"/>
                  </a:lnTo>
                  <a:lnTo>
                    <a:pt x="12" y="0"/>
                  </a:lnTo>
                  <a:lnTo>
                    <a:pt x="0" y="0"/>
                  </a:lnTo>
                  <a:lnTo>
                    <a:pt x="108" y="102"/>
                  </a:lnTo>
                  <a:lnTo>
                    <a:pt x="216" y="204"/>
                  </a:lnTo>
                  <a:lnTo>
                    <a:pt x="407" y="41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sz="2400" smtClean="0">
                <a:solidFill>
                  <a:srgbClr val="FFFFFF"/>
                </a:solidFill>
                <a:latin typeface="Times New Roman" pitchFamily="18" charset="0"/>
              </a:endParaRPr>
            </a:p>
          </p:txBody>
        </p:sp>
        <p:sp>
          <p:nvSpPr>
            <p:cNvPr id="14361" name="Freeform 25"/>
            <p:cNvSpPr>
              <a:spLocks/>
            </p:cNvSpPr>
            <p:nvPr/>
          </p:nvSpPr>
          <p:spPr bwMode="hidden">
            <a:xfrm>
              <a:off x="6" y="0"/>
              <a:ext cx="858" cy="1409"/>
            </a:xfrm>
            <a:custGeom>
              <a:avLst/>
              <a:gdLst>
                <a:gd name="T0" fmla="*/ 0 w 855"/>
                <a:gd name="T1" fmla="*/ 1361 h 1409"/>
                <a:gd name="T2" fmla="*/ 0 w 855"/>
                <a:gd name="T3" fmla="*/ 1409 h 1409"/>
                <a:gd name="T4" fmla="*/ 54 w 855"/>
                <a:gd name="T5" fmla="*/ 1211 h 1409"/>
                <a:gd name="T6" fmla="*/ 126 w 855"/>
                <a:gd name="T7" fmla="*/ 1013 h 1409"/>
                <a:gd name="T8" fmla="*/ 215 w 855"/>
                <a:gd name="T9" fmla="*/ 827 h 1409"/>
                <a:gd name="T10" fmla="*/ 311 w 855"/>
                <a:gd name="T11" fmla="*/ 647 h 1409"/>
                <a:gd name="T12" fmla="*/ 431 w 855"/>
                <a:gd name="T13" fmla="*/ 474 h 1409"/>
                <a:gd name="T14" fmla="*/ 556 w 855"/>
                <a:gd name="T15" fmla="*/ 312 h 1409"/>
                <a:gd name="T16" fmla="*/ 700 w 855"/>
                <a:gd name="T17" fmla="*/ 150 h 1409"/>
                <a:gd name="T18" fmla="*/ 855 w 855"/>
                <a:gd name="T19" fmla="*/ 0 h 1409"/>
                <a:gd name="T20" fmla="*/ 837 w 855"/>
                <a:gd name="T21" fmla="*/ 0 h 1409"/>
                <a:gd name="T22" fmla="*/ 688 w 855"/>
                <a:gd name="T23" fmla="*/ 144 h 1409"/>
                <a:gd name="T24" fmla="*/ 550 w 855"/>
                <a:gd name="T25" fmla="*/ 300 h 1409"/>
                <a:gd name="T26" fmla="*/ 425 w 855"/>
                <a:gd name="T27" fmla="*/ 462 h 1409"/>
                <a:gd name="T28" fmla="*/ 311 w 855"/>
                <a:gd name="T29" fmla="*/ 629 h 1409"/>
                <a:gd name="T30" fmla="*/ 215 w 855"/>
                <a:gd name="T31" fmla="*/ 803 h 1409"/>
                <a:gd name="T32" fmla="*/ 132 w 855"/>
                <a:gd name="T33" fmla="*/ 983 h 1409"/>
                <a:gd name="T34" fmla="*/ 60 w 855"/>
                <a:gd name="T35" fmla="*/ 1169 h 1409"/>
                <a:gd name="T36" fmla="*/ 0 w 855"/>
                <a:gd name="T37" fmla="*/ 1361 h 1409"/>
                <a:gd name="T38" fmla="*/ 0 w 855"/>
                <a:gd name="T39" fmla="*/ 1361 h 14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855" h="1409">
                  <a:moveTo>
                    <a:pt x="0" y="1361"/>
                  </a:moveTo>
                  <a:lnTo>
                    <a:pt x="0" y="1409"/>
                  </a:lnTo>
                  <a:lnTo>
                    <a:pt x="54" y="1211"/>
                  </a:lnTo>
                  <a:lnTo>
                    <a:pt x="126" y="1013"/>
                  </a:lnTo>
                  <a:lnTo>
                    <a:pt x="215" y="827"/>
                  </a:lnTo>
                  <a:lnTo>
                    <a:pt x="311" y="647"/>
                  </a:lnTo>
                  <a:lnTo>
                    <a:pt x="431" y="474"/>
                  </a:lnTo>
                  <a:lnTo>
                    <a:pt x="556" y="312"/>
                  </a:lnTo>
                  <a:lnTo>
                    <a:pt x="700" y="150"/>
                  </a:lnTo>
                  <a:lnTo>
                    <a:pt x="855" y="0"/>
                  </a:lnTo>
                  <a:lnTo>
                    <a:pt x="837" y="0"/>
                  </a:lnTo>
                  <a:lnTo>
                    <a:pt x="688" y="144"/>
                  </a:lnTo>
                  <a:lnTo>
                    <a:pt x="550" y="300"/>
                  </a:lnTo>
                  <a:lnTo>
                    <a:pt x="425" y="462"/>
                  </a:lnTo>
                  <a:lnTo>
                    <a:pt x="311" y="629"/>
                  </a:lnTo>
                  <a:lnTo>
                    <a:pt x="215" y="803"/>
                  </a:lnTo>
                  <a:lnTo>
                    <a:pt x="132" y="983"/>
                  </a:lnTo>
                  <a:lnTo>
                    <a:pt x="60" y="1169"/>
                  </a:lnTo>
                  <a:lnTo>
                    <a:pt x="0" y="1361"/>
                  </a:lnTo>
                  <a:lnTo>
                    <a:pt x="0" y="1361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4118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 sz="2400">
                <a:solidFill>
                  <a:srgbClr val="FFFFFF"/>
                </a:solidFill>
                <a:latin typeface="Times New Roman" pitchFamily="18" charset="0"/>
              </a:endParaRPr>
            </a:p>
          </p:txBody>
        </p:sp>
        <p:sp>
          <p:nvSpPr>
            <p:cNvPr id="2066" name="Freeform 26"/>
            <p:cNvSpPr>
              <a:spLocks/>
            </p:cNvSpPr>
            <p:nvPr/>
          </p:nvSpPr>
          <p:spPr bwMode="hidden">
            <a:xfrm>
              <a:off x="6" y="0"/>
              <a:ext cx="588" cy="599"/>
            </a:xfrm>
            <a:custGeom>
              <a:avLst/>
              <a:gdLst>
                <a:gd name="T0" fmla="*/ 590 w 586"/>
                <a:gd name="T1" fmla="*/ 0 h 599"/>
                <a:gd name="T2" fmla="*/ 572 w 586"/>
                <a:gd name="T3" fmla="*/ 0 h 599"/>
                <a:gd name="T4" fmla="*/ 409 w 586"/>
                <a:gd name="T5" fmla="*/ 132 h 599"/>
                <a:gd name="T6" fmla="*/ 259 w 586"/>
                <a:gd name="T7" fmla="*/ 270 h 599"/>
                <a:gd name="T8" fmla="*/ 120 w 586"/>
                <a:gd name="T9" fmla="*/ 420 h 599"/>
                <a:gd name="T10" fmla="*/ 0 w 586"/>
                <a:gd name="T11" fmla="*/ 575 h 599"/>
                <a:gd name="T12" fmla="*/ 0 w 586"/>
                <a:gd name="T13" fmla="*/ 599 h 599"/>
                <a:gd name="T14" fmla="*/ 120 w 586"/>
                <a:gd name="T15" fmla="*/ 432 h 599"/>
                <a:gd name="T16" fmla="*/ 259 w 586"/>
                <a:gd name="T17" fmla="*/ 282 h 599"/>
                <a:gd name="T18" fmla="*/ 415 w 586"/>
                <a:gd name="T19" fmla="*/ 138 h 599"/>
                <a:gd name="T20" fmla="*/ 590 w 586"/>
                <a:gd name="T21" fmla="*/ 0 h 599"/>
                <a:gd name="T22" fmla="*/ 590 w 586"/>
                <a:gd name="T23" fmla="*/ 0 h 599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586" h="599">
                  <a:moveTo>
                    <a:pt x="586" y="0"/>
                  </a:moveTo>
                  <a:lnTo>
                    <a:pt x="568" y="0"/>
                  </a:lnTo>
                  <a:lnTo>
                    <a:pt x="407" y="132"/>
                  </a:lnTo>
                  <a:lnTo>
                    <a:pt x="257" y="270"/>
                  </a:lnTo>
                  <a:lnTo>
                    <a:pt x="120" y="420"/>
                  </a:lnTo>
                  <a:lnTo>
                    <a:pt x="0" y="575"/>
                  </a:lnTo>
                  <a:lnTo>
                    <a:pt x="0" y="599"/>
                  </a:lnTo>
                  <a:lnTo>
                    <a:pt x="120" y="432"/>
                  </a:lnTo>
                  <a:lnTo>
                    <a:pt x="257" y="282"/>
                  </a:lnTo>
                  <a:lnTo>
                    <a:pt x="413" y="138"/>
                  </a:lnTo>
                  <a:lnTo>
                    <a:pt x="586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sz="2400" smtClean="0">
                <a:solidFill>
                  <a:srgbClr val="FFFFFF"/>
                </a:solidFill>
                <a:latin typeface="Times New Roman" pitchFamily="18" charset="0"/>
              </a:endParaRPr>
            </a:p>
          </p:txBody>
        </p:sp>
        <p:sp>
          <p:nvSpPr>
            <p:cNvPr id="2067" name="Freeform 27"/>
            <p:cNvSpPr>
              <a:spLocks/>
            </p:cNvSpPr>
            <p:nvPr/>
          </p:nvSpPr>
          <p:spPr bwMode="hidden">
            <a:xfrm>
              <a:off x="6" y="0"/>
              <a:ext cx="270" cy="252"/>
            </a:xfrm>
            <a:custGeom>
              <a:avLst/>
              <a:gdLst>
                <a:gd name="T0" fmla="*/ 271 w 269"/>
                <a:gd name="T1" fmla="*/ 0 h 252"/>
                <a:gd name="T2" fmla="*/ 253 w 269"/>
                <a:gd name="T3" fmla="*/ 0 h 252"/>
                <a:gd name="T4" fmla="*/ 120 w 269"/>
                <a:gd name="T5" fmla="*/ 114 h 252"/>
                <a:gd name="T6" fmla="*/ 60 w 269"/>
                <a:gd name="T7" fmla="*/ 174 h 252"/>
                <a:gd name="T8" fmla="*/ 0 w 269"/>
                <a:gd name="T9" fmla="*/ 234 h 252"/>
                <a:gd name="T10" fmla="*/ 0 w 269"/>
                <a:gd name="T11" fmla="*/ 252 h 252"/>
                <a:gd name="T12" fmla="*/ 126 w 269"/>
                <a:gd name="T13" fmla="*/ 120 h 252"/>
                <a:gd name="T14" fmla="*/ 271 w 269"/>
                <a:gd name="T15" fmla="*/ 0 h 252"/>
                <a:gd name="T16" fmla="*/ 271 w 269"/>
                <a:gd name="T17" fmla="*/ 0 h 252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269" h="252">
                  <a:moveTo>
                    <a:pt x="269" y="0"/>
                  </a:moveTo>
                  <a:lnTo>
                    <a:pt x="251" y="0"/>
                  </a:lnTo>
                  <a:lnTo>
                    <a:pt x="120" y="114"/>
                  </a:lnTo>
                  <a:lnTo>
                    <a:pt x="60" y="174"/>
                  </a:lnTo>
                  <a:lnTo>
                    <a:pt x="0" y="234"/>
                  </a:lnTo>
                  <a:lnTo>
                    <a:pt x="0" y="252"/>
                  </a:lnTo>
                  <a:lnTo>
                    <a:pt x="126" y="120"/>
                  </a:lnTo>
                  <a:lnTo>
                    <a:pt x="269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sz="2400" smtClean="0">
                <a:solidFill>
                  <a:srgbClr val="FFFFFF"/>
                </a:solidFill>
                <a:latin typeface="Times New Roman" pitchFamily="18" charset="0"/>
              </a:endParaRPr>
            </a:p>
          </p:txBody>
        </p:sp>
        <p:sp>
          <p:nvSpPr>
            <p:cNvPr id="2068" name="Line 28"/>
            <p:cNvSpPr>
              <a:spLocks noChangeShapeType="1"/>
            </p:cNvSpPr>
            <p:nvPr/>
          </p:nvSpPr>
          <p:spPr bwMode="hidden">
            <a:xfrm>
              <a:off x="1" y="2749"/>
              <a:ext cx="5758" cy="0"/>
            </a:xfrm>
            <a:prstGeom prst="line">
              <a:avLst/>
            </a:prstGeom>
            <a:noFill/>
            <a:ln w="15875">
              <a:solidFill>
                <a:schemeClr val="bg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sz="2400" smtClean="0">
                <a:solidFill>
                  <a:srgbClr val="FFFFFF"/>
                </a:solidFill>
                <a:latin typeface="Times New Roman" pitchFamily="18" charset="0"/>
              </a:endParaRPr>
            </a:p>
          </p:txBody>
        </p:sp>
        <p:sp>
          <p:nvSpPr>
            <p:cNvPr id="2069" name="Line 29"/>
            <p:cNvSpPr>
              <a:spLocks noChangeShapeType="1"/>
            </p:cNvSpPr>
            <p:nvPr/>
          </p:nvSpPr>
          <p:spPr bwMode="hidden">
            <a:xfrm>
              <a:off x="1" y="2356"/>
              <a:ext cx="5758" cy="0"/>
            </a:xfrm>
            <a:prstGeom prst="line">
              <a:avLst/>
            </a:prstGeom>
            <a:noFill/>
            <a:ln w="15875">
              <a:solidFill>
                <a:schemeClr val="bg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sz="2400" smtClean="0">
                <a:solidFill>
                  <a:srgbClr val="FFFFFF"/>
                </a:solidFill>
                <a:latin typeface="Times New Roman" pitchFamily="18" charset="0"/>
              </a:endParaRPr>
            </a:p>
          </p:txBody>
        </p:sp>
        <p:sp>
          <p:nvSpPr>
            <p:cNvPr id="2070" name="Line 30"/>
            <p:cNvSpPr>
              <a:spLocks noChangeShapeType="1"/>
            </p:cNvSpPr>
            <p:nvPr/>
          </p:nvSpPr>
          <p:spPr bwMode="hidden">
            <a:xfrm>
              <a:off x="1" y="3142"/>
              <a:ext cx="5758" cy="0"/>
            </a:xfrm>
            <a:prstGeom prst="line">
              <a:avLst/>
            </a:prstGeom>
            <a:noFill/>
            <a:ln w="15875">
              <a:solidFill>
                <a:schemeClr val="bg2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sz="2400" smtClean="0">
                <a:solidFill>
                  <a:srgbClr val="FFFFFF"/>
                </a:solidFill>
                <a:latin typeface="Times New Roman" pitchFamily="18" charset="0"/>
              </a:endParaRPr>
            </a:p>
          </p:txBody>
        </p:sp>
        <p:grpSp>
          <p:nvGrpSpPr>
            <p:cNvPr id="2071" name="Group 31"/>
            <p:cNvGrpSpPr>
              <a:grpSpLocks/>
            </p:cNvGrpSpPr>
            <p:nvPr/>
          </p:nvGrpSpPr>
          <p:grpSpPr bwMode="auto">
            <a:xfrm>
              <a:off x="1" y="392"/>
              <a:ext cx="5758" cy="1571"/>
              <a:chOff x="1" y="392"/>
              <a:chExt cx="5758" cy="1571"/>
            </a:xfrm>
          </p:grpSpPr>
          <p:sp>
            <p:nvSpPr>
              <p:cNvPr id="2074" name="Line 32"/>
              <p:cNvSpPr>
                <a:spLocks noChangeShapeType="1"/>
              </p:cNvSpPr>
              <p:nvPr userDrawn="1"/>
            </p:nvSpPr>
            <p:spPr bwMode="hidden">
              <a:xfrm>
                <a:off x="1" y="784"/>
                <a:ext cx="5758" cy="0"/>
              </a:xfrm>
              <a:prstGeom prst="line">
                <a:avLst/>
              </a:prstGeom>
              <a:noFill/>
              <a:ln w="15875">
                <a:solidFill>
                  <a:schemeClr val="bg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ru-RU" sz="2400" smtClean="0">
                  <a:solidFill>
                    <a:srgbClr val="FFFFFF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2075" name="Line 33"/>
              <p:cNvSpPr>
                <a:spLocks noChangeShapeType="1"/>
              </p:cNvSpPr>
              <p:nvPr userDrawn="1"/>
            </p:nvSpPr>
            <p:spPr bwMode="hidden">
              <a:xfrm>
                <a:off x="1" y="1963"/>
                <a:ext cx="5758" cy="0"/>
              </a:xfrm>
              <a:prstGeom prst="line">
                <a:avLst/>
              </a:prstGeom>
              <a:noFill/>
              <a:ln w="15875">
                <a:solidFill>
                  <a:schemeClr val="bg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ru-RU" sz="2400" smtClean="0">
                  <a:solidFill>
                    <a:srgbClr val="FFFFFF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2076" name="Line 34"/>
              <p:cNvSpPr>
                <a:spLocks noChangeShapeType="1"/>
              </p:cNvSpPr>
              <p:nvPr userDrawn="1"/>
            </p:nvSpPr>
            <p:spPr bwMode="hidden">
              <a:xfrm>
                <a:off x="1" y="1570"/>
                <a:ext cx="5758" cy="0"/>
              </a:xfrm>
              <a:prstGeom prst="line">
                <a:avLst/>
              </a:prstGeom>
              <a:noFill/>
              <a:ln w="15875">
                <a:solidFill>
                  <a:schemeClr val="bg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ru-RU" sz="2400" smtClean="0">
                  <a:solidFill>
                    <a:srgbClr val="FFFFFF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2077" name="Line 35"/>
              <p:cNvSpPr>
                <a:spLocks noChangeShapeType="1"/>
              </p:cNvSpPr>
              <p:nvPr userDrawn="1"/>
            </p:nvSpPr>
            <p:spPr bwMode="hidden">
              <a:xfrm>
                <a:off x="1" y="1177"/>
                <a:ext cx="5758" cy="0"/>
              </a:xfrm>
              <a:prstGeom prst="line">
                <a:avLst/>
              </a:prstGeom>
              <a:noFill/>
              <a:ln w="15875">
                <a:solidFill>
                  <a:schemeClr val="bg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ru-RU" sz="2400" smtClean="0">
                  <a:solidFill>
                    <a:srgbClr val="FFFFFF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2078" name="Line 36"/>
              <p:cNvSpPr>
                <a:spLocks noChangeShapeType="1"/>
              </p:cNvSpPr>
              <p:nvPr userDrawn="1"/>
            </p:nvSpPr>
            <p:spPr bwMode="hidden">
              <a:xfrm>
                <a:off x="1" y="392"/>
                <a:ext cx="5758" cy="0"/>
              </a:xfrm>
              <a:prstGeom prst="line">
                <a:avLst/>
              </a:prstGeom>
              <a:noFill/>
              <a:ln w="15875">
                <a:solidFill>
                  <a:schemeClr val="bg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ru-RU" sz="2400" smtClean="0">
                  <a:solidFill>
                    <a:srgbClr val="FFFFFF"/>
                  </a:solidFill>
                  <a:latin typeface="Times New Roman" pitchFamily="18" charset="0"/>
                </a:endParaRPr>
              </a:p>
            </p:txBody>
          </p:sp>
        </p:grpSp>
        <p:sp>
          <p:nvSpPr>
            <p:cNvPr id="2072" name="Line 37"/>
            <p:cNvSpPr>
              <a:spLocks noChangeShapeType="1"/>
            </p:cNvSpPr>
            <p:nvPr/>
          </p:nvSpPr>
          <p:spPr bwMode="hidden">
            <a:xfrm>
              <a:off x="1" y="3928"/>
              <a:ext cx="5758" cy="0"/>
            </a:xfrm>
            <a:prstGeom prst="line">
              <a:avLst/>
            </a:prstGeom>
            <a:noFill/>
            <a:ln w="15875">
              <a:solidFill>
                <a:schemeClr val="bg2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sz="2400" smtClean="0">
                <a:solidFill>
                  <a:srgbClr val="FFFFFF"/>
                </a:solidFill>
                <a:latin typeface="Times New Roman" pitchFamily="18" charset="0"/>
              </a:endParaRPr>
            </a:p>
          </p:txBody>
        </p:sp>
        <p:sp>
          <p:nvSpPr>
            <p:cNvPr id="2073" name="Line 38"/>
            <p:cNvSpPr>
              <a:spLocks noChangeShapeType="1"/>
            </p:cNvSpPr>
            <p:nvPr/>
          </p:nvSpPr>
          <p:spPr bwMode="hidden">
            <a:xfrm>
              <a:off x="1" y="3535"/>
              <a:ext cx="5758" cy="0"/>
            </a:xfrm>
            <a:prstGeom prst="line">
              <a:avLst/>
            </a:prstGeom>
            <a:noFill/>
            <a:ln w="15875">
              <a:solidFill>
                <a:schemeClr val="bg2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sz="2400" smtClean="0">
                <a:solidFill>
                  <a:srgbClr val="FFFFFF"/>
                </a:solidFill>
                <a:latin typeface="Times New Roman" pitchFamily="18" charset="0"/>
              </a:endParaRPr>
            </a:p>
          </p:txBody>
        </p:sp>
      </p:grpSp>
      <p:sp>
        <p:nvSpPr>
          <p:cNvPr id="14375" name="Rectangle 39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39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4376" name="Rectangle 40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3638"/>
            <a:ext cx="213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14377" name="Rectangle 41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14378" name="Rectangle 42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3638"/>
            <a:ext cx="213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17C203F-DDB6-4621-9108-64F9B54A95FA}" type="slidenum">
              <a:rPr lang="ru-RU">
                <a:solidFill>
                  <a:srgbClr val="FFFFFF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  <p:sp>
        <p:nvSpPr>
          <p:cNvPr id="14379" name="Rectangle 4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1971482880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3687" r:id="rId1"/>
    <p:sldLayoutId id="2147483688" r:id="rId2"/>
    <p:sldLayoutId id="2147483689" r:id="rId3"/>
    <p:sldLayoutId id="2147483690" r:id="rId4"/>
    <p:sldLayoutId id="2147483691" r:id="rId5"/>
    <p:sldLayoutId id="2147483692" r:id="rId6"/>
    <p:sldLayoutId id="2147483693" r:id="rId7"/>
    <p:sldLayoutId id="2147483694" r:id="rId8"/>
    <p:sldLayoutId id="2147483695" r:id="rId9"/>
    <p:sldLayoutId id="2147483696" r:id="rId10"/>
    <p:sldLayoutId id="2147483697" r:id="rId11"/>
  </p:sldLayoutIdLst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itchFamily="2" charset="2"/>
        <a:buChar char="n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•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60000"/>
        <a:buFont typeface="Wingdings" pitchFamily="2" charset="2"/>
        <a:buChar char="n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Char char="•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CCAF7AF-2582-431B-A510-04EDA7DBBC58}" type="slidenum">
              <a:rPr lang="ru-RU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22041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9" r:id="rId1"/>
    <p:sldLayoutId id="2147483700" r:id="rId2"/>
    <p:sldLayoutId id="2147483701" r:id="rId3"/>
    <p:sldLayoutId id="2147483702" r:id="rId4"/>
    <p:sldLayoutId id="2147483703" r:id="rId5"/>
    <p:sldLayoutId id="2147483704" r:id="rId6"/>
    <p:sldLayoutId id="2147483705" r:id="rId7"/>
    <p:sldLayoutId id="2147483706" r:id="rId8"/>
    <p:sldLayoutId id="2147483707" r:id="rId9"/>
    <p:sldLayoutId id="2147483708" r:id="rId10"/>
    <p:sldLayoutId id="214748370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CCAF7AF-2582-431B-A510-04EDA7DBBC58}" type="slidenum">
              <a:rPr lang="ru-RU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05639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1" r:id="rId1"/>
    <p:sldLayoutId id="2147483712" r:id="rId2"/>
    <p:sldLayoutId id="2147483713" r:id="rId3"/>
    <p:sldLayoutId id="2147483714" r:id="rId4"/>
    <p:sldLayoutId id="2147483715" r:id="rId5"/>
    <p:sldLayoutId id="2147483716" r:id="rId6"/>
    <p:sldLayoutId id="2147483717" r:id="rId7"/>
    <p:sldLayoutId id="2147483718" r:id="rId8"/>
    <p:sldLayoutId id="2147483719" r:id="rId9"/>
    <p:sldLayoutId id="2147483720" r:id="rId10"/>
    <p:sldLayoutId id="214748372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CCAF7AF-2582-431B-A510-04EDA7DBBC58}" type="slidenum">
              <a:rPr lang="ru-RU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76212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3" r:id="rId1"/>
    <p:sldLayoutId id="2147483724" r:id="rId2"/>
    <p:sldLayoutId id="2147483725" r:id="rId3"/>
    <p:sldLayoutId id="2147483726" r:id="rId4"/>
    <p:sldLayoutId id="2147483727" r:id="rId5"/>
    <p:sldLayoutId id="2147483728" r:id="rId6"/>
    <p:sldLayoutId id="2147483729" r:id="rId7"/>
    <p:sldLayoutId id="2147483730" r:id="rId8"/>
    <p:sldLayoutId id="2147483731" r:id="rId9"/>
    <p:sldLayoutId id="2147483732" r:id="rId10"/>
    <p:sldLayoutId id="2147483733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CCAF7AF-2582-431B-A510-04EDA7DBBC58}" type="slidenum">
              <a:rPr lang="ru-RU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99618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5" r:id="rId1"/>
    <p:sldLayoutId id="2147483736" r:id="rId2"/>
    <p:sldLayoutId id="2147483737" r:id="rId3"/>
    <p:sldLayoutId id="2147483738" r:id="rId4"/>
    <p:sldLayoutId id="2147483739" r:id="rId5"/>
    <p:sldLayoutId id="2147483740" r:id="rId6"/>
    <p:sldLayoutId id="2147483741" r:id="rId7"/>
    <p:sldLayoutId id="2147483742" r:id="rId8"/>
    <p:sldLayoutId id="2147483743" r:id="rId9"/>
    <p:sldLayoutId id="2147483744" r:id="rId10"/>
    <p:sldLayoutId id="2147483745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CCAF7AF-2582-431B-A510-04EDA7DBBC58}" type="slidenum">
              <a:rPr lang="ru-RU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10332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7" r:id="rId1"/>
    <p:sldLayoutId id="2147483748" r:id="rId2"/>
    <p:sldLayoutId id="2147483749" r:id="rId3"/>
    <p:sldLayoutId id="2147483750" r:id="rId4"/>
    <p:sldLayoutId id="2147483751" r:id="rId5"/>
    <p:sldLayoutId id="2147483752" r:id="rId6"/>
    <p:sldLayoutId id="2147483753" r:id="rId7"/>
    <p:sldLayoutId id="2147483754" r:id="rId8"/>
    <p:sldLayoutId id="2147483755" r:id="rId9"/>
    <p:sldLayoutId id="2147483756" r:id="rId10"/>
    <p:sldLayoutId id="2147483757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CCAF7AF-2582-431B-A510-04EDA7DBBC58}" type="slidenum">
              <a:rPr lang="ru-RU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52752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9" r:id="rId1"/>
    <p:sldLayoutId id="2147483760" r:id="rId2"/>
    <p:sldLayoutId id="2147483761" r:id="rId3"/>
    <p:sldLayoutId id="2147483762" r:id="rId4"/>
    <p:sldLayoutId id="2147483763" r:id="rId5"/>
    <p:sldLayoutId id="2147483764" r:id="rId6"/>
    <p:sldLayoutId id="2147483765" r:id="rId7"/>
    <p:sldLayoutId id="2147483766" r:id="rId8"/>
    <p:sldLayoutId id="2147483767" r:id="rId9"/>
    <p:sldLayoutId id="2147483768" r:id="rId10"/>
    <p:sldLayoutId id="214748376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CCAF7AF-2582-431B-A510-04EDA7DBBC58}" type="slidenum">
              <a:rPr lang="ru-RU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84106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71" r:id="rId1"/>
    <p:sldLayoutId id="2147483772" r:id="rId2"/>
    <p:sldLayoutId id="2147483773" r:id="rId3"/>
    <p:sldLayoutId id="2147483774" r:id="rId4"/>
    <p:sldLayoutId id="2147483775" r:id="rId5"/>
    <p:sldLayoutId id="2147483776" r:id="rId6"/>
    <p:sldLayoutId id="2147483777" r:id="rId7"/>
    <p:sldLayoutId id="2147483778" r:id="rId8"/>
    <p:sldLayoutId id="2147483779" r:id="rId9"/>
    <p:sldLayoutId id="2147483780" r:id="rId10"/>
    <p:sldLayoutId id="214748378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CCAF7AF-2582-431B-A510-04EDA7DBBC58}" type="slidenum">
              <a:rPr lang="ru-RU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43806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3" r:id="rId1"/>
    <p:sldLayoutId id="2147483784" r:id="rId2"/>
    <p:sldLayoutId id="2147483785" r:id="rId3"/>
    <p:sldLayoutId id="2147483786" r:id="rId4"/>
    <p:sldLayoutId id="2147483787" r:id="rId5"/>
    <p:sldLayoutId id="2147483788" r:id="rId6"/>
    <p:sldLayoutId id="2147483789" r:id="rId7"/>
    <p:sldLayoutId id="2147483790" r:id="rId8"/>
    <p:sldLayoutId id="2147483791" r:id="rId9"/>
    <p:sldLayoutId id="2147483792" r:id="rId10"/>
    <p:sldLayoutId id="2147483793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CCAF7AF-2582-431B-A510-04EDA7DBBC58}" type="slidenum">
              <a:rPr lang="ru-RU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55255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5" r:id="rId1"/>
    <p:sldLayoutId id="2147483796" r:id="rId2"/>
    <p:sldLayoutId id="2147483797" r:id="rId3"/>
    <p:sldLayoutId id="2147483798" r:id="rId4"/>
    <p:sldLayoutId id="2147483799" r:id="rId5"/>
    <p:sldLayoutId id="2147483800" r:id="rId6"/>
    <p:sldLayoutId id="2147483801" r:id="rId7"/>
    <p:sldLayoutId id="2147483802" r:id="rId8"/>
    <p:sldLayoutId id="2147483803" r:id="rId9"/>
    <p:sldLayoutId id="2147483804" r:id="rId10"/>
    <p:sldLayoutId id="2147483805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3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2.emf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5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0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86.xml"/><Relationship Id="rId4" Type="http://schemas.openxmlformats.org/officeDocument/2006/relationships/image" Target="../media/image6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9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08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9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ctrTitle" idx="4294967295"/>
          </p:nvPr>
        </p:nvSpPr>
        <p:spPr>
          <a:xfrm>
            <a:off x="457200" y="685800"/>
            <a:ext cx="8001000" cy="3581400"/>
          </a:xfrm>
          <a:solidFill>
            <a:srgbClr val="FCA546"/>
          </a:solidFill>
          <a:ln>
            <a:solidFill>
              <a:srgbClr val="FCA546"/>
            </a:solidFill>
            <a:miter lim="800000"/>
            <a:headEnd/>
            <a:tailEnd/>
          </a:ln>
        </p:spPr>
        <p:txBody>
          <a:bodyPr/>
          <a:lstStyle/>
          <a:p>
            <a:pPr eaLnBrk="1" hangingPunct="1"/>
            <a:r>
              <a:rPr lang="ru-RU" sz="4800" b="1" i="1" dirty="0" smtClean="0">
                <a:solidFill>
                  <a:schemeClr val="accent2"/>
                </a:solidFill>
                <a:latin typeface="Monotype Corsiva" pitchFamily="66" charset="0"/>
              </a:rPr>
              <a:t>Исторический аспект в преподавании этики</a:t>
            </a:r>
            <a:endParaRPr lang="ru-RU" sz="4800" b="1" i="1" dirty="0" smtClean="0">
              <a:solidFill>
                <a:schemeClr val="accent2"/>
              </a:solidFill>
              <a:latin typeface="Monotype Corsiva" pitchFamily="66" charset="0"/>
            </a:endParaRPr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subTitle" idx="4294967295"/>
          </p:nvPr>
        </p:nvSpPr>
        <p:spPr>
          <a:xfrm>
            <a:off x="1371600" y="4343400"/>
            <a:ext cx="6400800" cy="2133600"/>
          </a:xfrm>
          <a:solidFill>
            <a:srgbClr val="FFFF99"/>
          </a:solidFill>
        </p:spPr>
        <p:txBody>
          <a:bodyPr/>
          <a:lstStyle/>
          <a:p>
            <a:pPr marL="0" indent="0" algn="ctr" eaLnBrk="1" hangingPunct="1">
              <a:buFontTx/>
              <a:buNone/>
            </a:pPr>
            <a:r>
              <a:rPr lang="ru-RU" smtClean="0"/>
              <a:t>Юхтанова Лада Ивановна учитель начальных классов</a:t>
            </a:r>
            <a:endParaRPr lang="en-US" smtClean="0"/>
          </a:p>
          <a:p>
            <a:pPr marL="0" indent="0" algn="ctr" eaLnBrk="1" hangingPunct="1">
              <a:buFontTx/>
              <a:buNone/>
            </a:pPr>
            <a:r>
              <a:rPr lang="ru-RU" smtClean="0"/>
              <a:t>МОУ «НШДС№1» г.Ухта</a:t>
            </a:r>
          </a:p>
        </p:txBody>
      </p:sp>
      <p:pic>
        <p:nvPicPr>
          <p:cNvPr id="18436" name="Picture 5" descr="Копия P103074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3800" y="4343400"/>
            <a:ext cx="1600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412884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Заголовок 1"/>
          <p:cNvSpPr>
            <a:spLocks noGrp="1"/>
          </p:cNvSpPr>
          <p:nvPr>
            <p:ph type="ctrTitle" idx="4294967295"/>
          </p:nvPr>
        </p:nvSpPr>
        <p:spPr>
          <a:xfrm>
            <a:off x="0" y="0"/>
            <a:ext cx="9144000" cy="1066800"/>
          </a:xfrm>
          <a:solidFill>
            <a:srgbClr val="FF9933"/>
          </a:solidFill>
        </p:spPr>
        <p:txBody>
          <a:bodyPr/>
          <a:lstStyle/>
          <a:p>
            <a:pPr eaLnBrk="1" hangingPunct="1"/>
            <a:r>
              <a:rPr lang="ru-RU" sz="3200" b="1" smtClean="0">
                <a:solidFill>
                  <a:schemeClr val="tx1"/>
                </a:solidFill>
              </a:rPr>
              <a:t>Нормативно-правовые</a:t>
            </a:r>
            <a:br>
              <a:rPr lang="ru-RU" sz="3200" b="1" smtClean="0">
                <a:solidFill>
                  <a:schemeClr val="tx1"/>
                </a:solidFill>
              </a:rPr>
            </a:br>
            <a:r>
              <a:rPr lang="ru-RU" sz="3200" b="1" smtClean="0">
                <a:solidFill>
                  <a:schemeClr val="tx1"/>
                </a:solidFill>
              </a:rPr>
              <a:t>документы  в образовании:</a:t>
            </a:r>
            <a:endParaRPr lang="ru-RU" sz="3200" smtClean="0">
              <a:solidFill>
                <a:schemeClr val="tx1"/>
              </a:solidFill>
            </a:endParaRPr>
          </a:p>
        </p:txBody>
      </p:sp>
      <p:sp>
        <p:nvSpPr>
          <p:cNvPr id="19459" name="Подзаголовок 2"/>
          <p:cNvSpPr>
            <a:spLocks noGrp="1"/>
          </p:cNvSpPr>
          <p:nvPr>
            <p:ph type="subTitle" idx="4294967295"/>
          </p:nvPr>
        </p:nvSpPr>
        <p:spPr>
          <a:xfrm>
            <a:off x="0" y="990600"/>
            <a:ext cx="9144000" cy="5867400"/>
          </a:xfrm>
          <a:solidFill>
            <a:srgbClr val="FFFF99"/>
          </a:solidFill>
        </p:spPr>
        <p:txBody>
          <a:bodyPr/>
          <a:lstStyle/>
          <a:p>
            <a:pPr marL="514350" indent="-514350" eaLnBrk="1" hangingPunct="1">
              <a:lnSpc>
                <a:spcPct val="110000"/>
              </a:lnSpc>
              <a:spcBef>
                <a:spcPct val="0"/>
              </a:spcBef>
              <a:buFontTx/>
              <a:buNone/>
            </a:pPr>
            <a:r>
              <a:rPr lang="ru-RU" b="1" i="1" smtClean="0">
                <a:solidFill>
                  <a:srgbClr val="333399"/>
                </a:solidFill>
              </a:rPr>
              <a:t>1)Национальная образовательная </a:t>
            </a:r>
          </a:p>
          <a:p>
            <a:pPr marL="514350" indent="-514350" eaLnBrk="1" hangingPunct="1">
              <a:lnSpc>
                <a:spcPct val="110000"/>
              </a:lnSpc>
              <a:spcBef>
                <a:spcPct val="0"/>
              </a:spcBef>
              <a:buFontTx/>
              <a:buNone/>
            </a:pPr>
            <a:r>
              <a:rPr lang="ru-RU" b="1" i="1" smtClean="0">
                <a:solidFill>
                  <a:srgbClr val="333399"/>
                </a:solidFill>
              </a:rPr>
              <a:t>инициатива «Наша новая школа»</a:t>
            </a:r>
          </a:p>
          <a:p>
            <a:pPr marL="514350" indent="-514350" eaLnBrk="1" hangingPunct="1">
              <a:lnSpc>
                <a:spcPct val="110000"/>
              </a:lnSpc>
              <a:spcBef>
                <a:spcPct val="0"/>
              </a:spcBef>
              <a:buFontTx/>
              <a:buNone/>
            </a:pPr>
            <a:r>
              <a:rPr lang="ru-RU" b="1" i="1" smtClean="0">
                <a:solidFill>
                  <a:srgbClr val="333399"/>
                </a:solidFill>
              </a:rPr>
              <a:t> </a:t>
            </a:r>
          </a:p>
          <a:p>
            <a:pPr marL="514350" indent="-514350" eaLnBrk="1" hangingPunct="1">
              <a:lnSpc>
                <a:spcPct val="110000"/>
              </a:lnSpc>
              <a:spcBef>
                <a:spcPct val="0"/>
              </a:spcBef>
              <a:buFontTx/>
              <a:buNone/>
            </a:pPr>
            <a:r>
              <a:rPr lang="ru-RU" b="1" i="1" smtClean="0">
                <a:solidFill>
                  <a:srgbClr val="333399"/>
                </a:solidFill>
              </a:rPr>
              <a:t> 2) Федеральные государственные образовательные стандарты</a:t>
            </a:r>
          </a:p>
          <a:p>
            <a:pPr marL="514350" indent="-514350" algn="ctr" eaLnBrk="1" hangingPunct="1">
              <a:lnSpc>
                <a:spcPct val="80000"/>
              </a:lnSpc>
              <a:buFontTx/>
              <a:buNone/>
            </a:pPr>
            <a:endParaRPr lang="ru-RU" b="1" i="1" smtClean="0">
              <a:solidFill>
                <a:srgbClr val="333399"/>
              </a:solidFill>
            </a:endParaRPr>
          </a:p>
          <a:p>
            <a:pPr marL="514350" indent="-514350" algn="ctr" eaLnBrk="1" hangingPunct="1">
              <a:lnSpc>
                <a:spcPct val="80000"/>
              </a:lnSpc>
              <a:buFontTx/>
              <a:buNone/>
            </a:pPr>
            <a:r>
              <a:rPr lang="ru-RU" b="1" i="1" smtClean="0">
                <a:solidFill>
                  <a:srgbClr val="333399"/>
                </a:solidFill>
              </a:rPr>
              <a:t>  3) Федеральный закон «Об    образовании в Российской Федерации»</a:t>
            </a:r>
          </a:p>
          <a:p>
            <a:pPr marL="514350" indent="-514350" algn="ctr" eaLnBrk="1" hangingPunct="1">
              <a:lnSpc>
                <a:spcPct val="80000"/>
              </a:lnSpc>
              <a:buFontTx/>
              <a:buNone/>
            </a:pPr>
            <a:endParaRPr lang="ru-RU" i="1" smtClean="0">
              <a:solidFill>
                <a:srgbClr val="33339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26150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2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b="1" smtClean="0">
                <a:solidFill>
                  <a:srgbClr val="FF3300"/>
                </a:solidFill>
              </a:rPr>
              <a:t>Цель   </a:t>
            </a:r>
            <a:r>
              <a:rPr lang="ru-RU" b="1" smtClean="0"/>
              <a:t>   и      проблемы</a:t>
            </a:r>
          </a:p>
        </p:txBody>
      </p:sp>
      <p:sp>
        <p:nvSpPr>
          <p:cNvPr id="7173" name="Rectangle 5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600200"/>
            <a:ext cx="4033838" cy="4530725"/>
          </a:xfrm>
        </p:spPr>
        <p:txBody>
          <a:bodyPr/>
          <a:lstStyle/>
          <a:p>
            <a:pPr eaLnBrk="1" hangingPunct="1">
              <a:defRPr/>
            </a:pPr>
            <a:r>
              <a:rPr lang="ru-RU" b="1" smtClean="0">
                <a:solidFill>
                  <a:srgbClr val="FF3300"/>
                </a:solidFill>
              </a:rPr>
              <a:t>Нравственность</a:t>
            </a:r>
          </a:p>
          <a:p>
            <a:pPr eaLnBrk="1" hangingPunct="1">
              <a:defRPr/>
            </a:pPr>
            <a:r>
              <a:rPr lang="ru-RU" b="1" smtClean="0">
                <a:solidFill>
                  <a:srgbClr val="FF3300"/>
                </a:solidFill>
              </a:rPr>
              <a:t>Творчество </a:t>
            </a:r>
          </a:p>
          <a:p>
            <a:pPr eaLnBrk="1" hangingPunct="1">
              <a:defRPr/>
            </a:pPr>
            <a:r>
              <a:rPr lang="ru-RU" b="1" smtClean="0">
                <a:solidFill>
                  <a:srgbClr val="FF3300"/>
                </a:solidFill>
              </a:rPr>
              <a:t>Принятие судьбы Отечества</a:t>
            </a:r>
          </a:p>
          <a:p>
            <a:pPr eaLnBrk="1" hangingPunct="1">
              <a:defRPr/>
            </a:pPr>
            <a:r>
              <a:rPr lang="ru-RU" b="1" smtClean="0">
                <a:solidFill>
                  <a:srgbClr val="FF3300"/>
                </a:solidFill>
              </a:rPr>
              <a:t>Ответственность </a:t>
            </a:r>
          </a:p>
        </p:txBody>
      </p:sp>
      <p:sp>
        <p:nvSpPr>
          <p:cNvPr id="7174" name="Rectangle 6"/>
          <p:cNvSpPr>
            <a:spLocks noGrp="1" noChangeArrowheads="1"/>
          </p:cNvSpPr>
          <p:nvPr>
            <p:ph type="body" sz="half" idx="2"/>
          </p:nvPr>
        </p:nvSpPr>
        <p:spPr>
          <a:xfrm>
            <a:off x="4652963" y="1600200"/>
            <a:ext cx="4033837" cy="4530725"/>
          </a:xfrm>
        </p:spPr>
        <p:txBody>
          <a:bodyPr/>
          <a:lstStyle/>
          <a:p>
            <a:pPr eaLnBrk="1" hangingPunct="1">
              <a:defRPr/>
            </a:pPr>
            <a:r>
              <a:rPr lang="ru-RU" b="1" smtClean="0"/>
              <a:t>Дезориентация</a:t>
            </a:r>
          </a:p>
          <a:p>
            <a:pPr eaLnBrk="1" hangingPunct="1">
              <a:defRPr/>
            </a:pPr>
            <a:r>
              <a:rPr lang="ru-RU" b="1" smtClean="0"/>
              <a:t>Подмена </a:t>
            </a:r>
          </a:p>
          <a:p>
            <a:pPr eaLnBrk="1" hangingPunct="1">
              <a:defRPr/>
            </a:pPr>
            <a:r>
              <a:rPr lang="ru-RU" b="1" smtClean="0"/>
              <a:t>Отход от традиций</a:t>
            </a:r>
          </a:p>
          <a:p>
            <a:pPr eaLnBrk="1" hangingPunct="1">
              <a:defRPr/>
            </a:pPr>
            <a:r>
              <a:rPr lang="ru-RU" b="1" smtClean="0"/>
              <a:t>Приоритет западной модели</a:t>
            </a:r>
          </a:p>
          <a:p>
            <a:pPr eaLnBrk="1" hangingPunct="1">
              <a:defRPr/>
            </a:pPr>
            <a:r>
              <a:rPr lang="ru-RU" b="1" smtClean="0"/>
              <a:t>Деградация семейного воспитания</a:t>
            </a:r>
          </a:p>
        </p:txBody>
      </p:sp>
    </p:spTree>
    <p:extLst>
      <p:ext uri="{BB962C8B-B14F-4D97-AF65-F5344CB8AC3E}">
        <p14:creationId xmlns:p14="http://schemas.microsoft.com/office/powerpoint/2010/main" val="37538871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mtClean="0"/>
              <a:t>Что знают наши дети?</a:t>
            </a:r>
          </a:p>
        </p:txBody>
      </p:sp>
      <p:graphicFrame>
        <p:nvGraphicFramePr>
          <p:cNvPr id="21507" name="Object 5"/>
          <p:cNvGraphicFramePr>
            <a:graphicFrameLocks noChangeAspect="1"/>
          </p:cNvGraphicFramePr>
          <p:nvPr>
            <p:ph idx="1"/>
          </p:nvPr>
        </p:nvGraphicFramePr>
        <p:xfrm>
          <a:off x="684213" y="1989138"/>
          <a:ext cx="7772400" cy="4114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6" name="Диаграмма" r:id="rId3" imgW="7772408" imgH="4114867" progId="MSGraph.Chart.8">
                  <p:embed followColorScheme="full"/>
                </p:oleObj>
              </mc:Choice>
              <mc:Fallback>
                <p:oleObj name="Диаграмма" r:id="rId3" imgW="7772408" imgH="4114867" progId="MSGraph.Chart.8">
                  <p:embed followColorScheme="full"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4213" y="1989138"/>
                        <a:ext cx="7772400" cy="4114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5856614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HPIM036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210056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468313" y="4508500"/>
            <a:ext cx="8183562" cy="1050925"/>
          </a:xfrm>
        </p:spPr>
        <p:txBody>
          <a:bodyPr anchor="b"/>
          <a:lstStyle/>
          <a:p>
            <a:pPr eaLnBrk="1" hangingPunct="1">
              <a:defRPr/>
            </a:pPr>
            <a:r>
              <a:rPr lang="ru-RU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*</a:t>
            </a:r>
          </a:p>
        </p:txBody>
      </p:sp>
      <p:sp>
        <p:nvSpPr>
          <p:cNvPr id="28675" name="Содержимое 2"/>
          <p:cNvSpPr>
            <a:spLocks noGrp="1"/>
          </p:cNvSpPr>
          <p:nvPr>
            <p:ph idx="4294967295"/>
          </p:nvPr>
        </p:nvSpPr>
        <p:spPr>
          <a:xfrm>
            <a:off x="381000" y="1143000"/>
            <a:ext cx="8183563" cy="3798168"/>
          </a:xfrm>
          <a:solidFill>
            <a:schemeClr val="accent2"/>
          </a:solidFill>
        </p:spPr>
        <p:txBody>
          <a:bodyPr lIns="182880" tIns="91440"/>
          <a:lstStyle/>
          <a:p>
            <a:pPr marL="265113" indent="-265113" eaLnBrk="1" hangingPunct="1">
              <a:lnSpc>
                <a:spcPct val="80000"/>
              </a:lnSpc>
              <a:buFontTx/>
              <a:buNone/>
            </a:pPr>
            <a:r>
              <a:rPr lang="ru-RU" sz="3000" dirty="0" smtClean="0"/>
              <a:t>  </a:t>
            </a:r>
          </a:p>
          <a:p>
            <a:pPr marL="265113" indent="-265113" algn="ctr" eaLnBrk="1" hangingPunct="1">
              <a:lnSpc>
                <a:spcPct val="80000"/>
              </a:lnSpc>
              <a:buFontTx/>
              <a:buNone/>
            </a:pPr>
            <a:r>
              <a:rPr lang="ru-RU" sz="4100" b="1" i="1" dirty="0" smtClean="0">
                <a:solidFill>
                  <a:srgbClr val="FFC000"/>
                </a:solidFill>
              </a:rPr>
              <a:t>      «Уважение к минувшему – вот черта,  отличающая образованность от дикости»</a:t>
            </a:r>
          </a:p>
          <a:p>
            <a:pPr marL="265113" indent="-265113" eaLnBrk="1" hangingPunct="1">
              <a:lnSpc>
                <a:spcPct val="80000"/>
              </a:lnSpc>
            </a:pPr>
            <a:endParaRPr lang="ru-RU" sz="3000" b="1" dirty="0" smtClean="0">
              <a:solidFill>
                <a:srgbClr val="FF0000"/>
              </a:solidFill>
            </a:endParaRPr>
          </a:p>
          <a:p>
            <a:pPr marL="265113" indent="-265113" eaLnBrk="1" hangingPunct="1">
              <a:lnSpc>
                <a:spcPct val="80000"/>
              </a:lnSpc>
            </a:pPr>
            <a:endParaRPr lang="ru-RU" sz="3000" b="1" dirty="0" smtClean="0">
              <a:solidFill>
                <a:srgbClr val="FF0000"/>
              </a:solidFill>
            </a:endParaRPr>
          </a:p>
          <a:p>
            <a:pPr marL="265113" indent="-265113" algn="r" eaLnBrk="1" hangingPunct="1">
              <a:lnSpc>
                <a:spcPct val="80000"/>
              </a:lnSpc>
              <a:buFontTx/>
              <a:buNone/>
            </a:pPr>
            <a:r>
              <a:rPr lang="ru-RU" b="1" dirty="0" smtClean="0">
                <a:solidFill>
                  <a:srgbClr val="FF0000"/>
                </a:solidFill>
              </a:rPr>
              <a:t>                                   А</a:t>
            </a:r>
            <a:r>
              <a:rPr lang="ru-RU" b="1" dirty="0" smtClean="0">
                <a:solidFill>
                  <a:srgbClr val="FF0000"/>
                </a:solidFill>
              </a:rPr>
              <a:t>. С. Пушкин</a:t>
            </a:r>
            <a:endParaRPr lang="ru-RU" b="1" dirty="0" smtClean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65292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>
          <a:solidFill>
            <a:schemeClr val="accent1"/>
          </a:solidFill>
        </p:spPr>
        <p:txBody>
          <a:bodyPr/>
          <a:lstStyle/>
          <a:p>
            <a:pPr eaLnBrk="1" hangingPunct="1"/>
            <a:r>
              <a:rPr lang="ru-RU" i="1" smtClean="0"/>
              <a:t>Требования времени</a:t>
            </a:r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772816"/>
            <a:ext cx="7772400" cy="4536504"/>
          </a:xfrm>
          <a:solidFill>
            <a:schemeClr val="accent2"/>
          </a:solidFill>
        </p:spPr>
        <p:txBody>
          <a:bodyPr/>
          <a:lstStyle/>
          <a:p>
            <a:pPr eaLnBrk="1" hangingPunct="1"/>
            <a:r>
              <a:rPr lang="ru-RU" sz="3600" b="1" i="1" dirty="0" smtClean="0">
                <a:solidFill>
                  <a:srgbClr val="FF6600"/>
                </a:solidFill>
                <a:latin typeface="Monotype Corsiva" pitchFamily="66" charset="0"/>
              </a:rPr>
              <a:t>Личность учителя</a:t>
            </a:r>
          </a:p>
          <a:p>
            <a:pPr eaLnBrk="1" hangingPunct="1"/>
            <a:r>
              <a:rPr lang="ru-RU" sz="3600" b="1" i="1" dirty="0" smtClean="0">
                <a:solidFill>
                  <a:srgbClr val="FF6600"/>
                </a:solidFill>
                <a:latin typeface="Monotype Corsiva" pitchFamily="66" charset="0"/>
              </a:rPr>
              <a:t>Традиции</a:t>
            </a:r>
          </a:p>
          <a:p>
            <a:pPr eaLnBrk="1" hangingPunct="1"/>
            <a:r>
              <a:rPr lang="ru-RU" sz="3600" b="1" i="1" dirty="0" smtClean="0">
                <a:solidFill>
                  <a:srgbClr val="FF6600"/>
                </a:solidFill>
                <a:latin typeface="Monotype Corsiva" pitchFamily="66" charset="0"/>
              </a:rPr>
              <a:t>История как источник духовно-нравственного развития</a:t>
            </a:r>
          </a:p>
          <a:p>
            <a:pPr eaLnBrk="1" hangingPunct="1"/>
            <a:r>
              <a:rPr lang="ru-RU" sz="3600" b="1" i="1" dirty="0" smtClean="0">
                <a:solidFill>
                  <a:srgbClr val="FF6600"/>
                </a:solidFill>
                <a:latin typeface="Monotype Corsiva" pitchFamily="66" charset="0"/>
              </a:rPr>
              <a:t>Любовь к Родине</a:t>
            </a:r>
          </a:p>
        </p:txBody>
      </p:sp>
    </p:spTree>
    <p:extLst>
      <p:ext uri="{BB962C8B-B14F-4D97-AF65-F5344CB8AC3E}">
        <p14:creationId xmlns:p14="http://schemas.microsoft.com/office/powerpoint/2010/main" val="3079932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ru-RU" sz="4000" smtClean="0"/>
              <a:t>Какие нравственные характеристики человека помогают найти ответ?</a:t>
            </a:r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pPr eaLnBrk="1" hangingPunct="1">
              <a:buFontTx/>
              <a:buNone/>
            </a:pPr>
            <a:r>
              <a:rPr lang="ru-RU" smtClean="0"/>
              <a:t>…</a:t>
            </a:r>
          </a:p>
        </p:txBody>
      </p:sp>
      <p:pic>
        <p:nvPicPr>
          <p:cNvPr id="25604" name="Рисунок 3" descr="C:\Documents and Settings\Администратор\Рабочий стол\46df83515101c80ae4ef69e08d8d77c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2914650"/>
            <a:ext cx="5943600" cy="394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5" name="Рисунок 2" descr="C:\Documents and Settings\Администратор\Рабочий стол\4823d9be-f062-a2fb-6bde-ea1d9bd0802e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91225" y="2205038"/>
            <a:ext cx="3152775" cy="2162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6" name="Рисунок 4" descr="C:\Documents and Settings\Администратор\Рабочий стол\232792-00443-31309420-m549x500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1863" y="4437063"/>
            <a:ext cx="2905125" cy="2162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161899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pic>
        <p:nvPicPr>
          <p:cNvPr id="24579" name="Picture 4" descr="HPIM0356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84213" y="549275"/>
            <a:ext cx="7775575" cy="55546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079335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3"/>
          <p:cNvSpPr>
            <a:spLocks noGrp="1" noChangeArrowheads="1"/>
          </p:cNvSpPr>
          <p:nvPr>
            <p:ph idx="4294967295"/>
          </p:nvPr>
        </p:nvSpPr>
        <p:spPr>
          <a:xfrm>
            <a:off x="685800" y="2047875"/>
            <a:ext cx="7772400" cy="4021138"/>
          </a:xfrm>
        </p:spPr>
        <p:txBody>
          <a:bodyPr/>
          <a:lstStyle/>
          <a:p>
            <a:pPr marL="273050" indent="-273050" eaLnBrk="1" hangingPunct="1"/>
            <a:endParaRPr lang="ru-RU" smtClean="0"/>
          </a:p>
        </p:txBody>
      </p:sp>
      <p:sp>
        <p:nvSpPr>
          <p:cNvPr id="6146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152400"/>
            <a:ext cx="8229600" cy="1219200"/>
          </a:xfrm>
          <a:ln w="6350" cap="rnd"/>
          <a:extLst/>
        </p:spPr>
        <p:txBody>
          <a:bodyPr rtlCol="0" anchor="b">
            <a:normAutofit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ru-RU" sz="4200" kern="1200" spc="-10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</a:rPr>
              <a:t>11</a:t>
            </a:r>
          </a:p>
        </p:txBody>
      </p:sp>
      <p:pic>
        <p:nvPicPr>
          <p:cNvPr id="26628" name="Picture 4" descr="Azbuka-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0"/>
            <a:ext cx="82296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582503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685800" y="5867400"/>
            <a:ext cx="8183563" cy="746125"/>
          </a:xfrm>
        </p:spPr>
        <p:txBody>
          <a:bodyPr anchor="b">
            <a:normAutofit fontScale="90000"/>
          </a:bodyPr>
          <a:lstStyle/>
          <a:p>
            <a:pPr eaLnBrk="1" hangingPunct="1">
              <a:defRPr/>
            </a:pPr>
            <a:endParaRPr lang="ru-RU" smtClean="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27651" name="Содержимое 2"/>
          <p:cNvSpPr>
            <a:spLocks noGrp="1"/>
          </p:cNvSpPr>
          <p:nvPr>
            <p:ph idx="4294967295"/>
          </p:nvPr>
        </p:nvSpPr>
        <p:spPr>
          <a:xfrm>
            <a:off x="503238" y="260350"/>
            <a:ext cx="8389937" cy="6408738"/>
          </a:xfrm>
          <a:solidFill>
            <a:schemeClr val="accent2"/>
          </a:solidFill>
        </p:spPr>
        <p:txBody>
          <a:bodyPr lIns="182880" tIns="91440"/>
          <a:lstStyle/>
          <a:p>
            <a:pPr marL="265113" indent="-265113" eaLnBrk="1" hangingPunct="1">
              <a:buFontTx/>
              <a:buNone/>
            </a:pPr>
            <a:r>
              <a:rPr lang="ru-RU" sz="3600" b="1" i="1" smtClean="0">
                <a:solidFill>
                  <a:srgbClr val="FF0000"/>
                </a:solidFill>
              </a:rPr>
              <a:t>                 </a:t>
            </a:r>
            <a:r>
              <a:rPr lang="ru-RU" sz="3600" b="1" i="1" smtClean="0">
                <a:solidFill>
                  <a:srgbClr val="FF6600"/>
                </a:solidFill>
              </a:rPr>
              <a:t>Я буквы знаю.</a:t>
            </a:r>
          </a:p>
          <a:p>
            <a:pPr marL="265113" indent="-265113" algn="ctr" eaLnBrk="1" hangingPunct="1">
              <a:buFontTx/>
              <a:buNone/>
            </a:pPr>
            <a:r>
              <a:rPr lang="ru-RU" sz="3600" b="1" i="1" smtClean="0">
                <a:solidFill>
                  <a:srgbClr val="FF6600"/>
                </a:solidFill>
              </a:rPr>
              <a:t>Письменность - есть достояние.</a:t>
            </a:r>
          </a:p>
          <a:p>
            <a:pPr marL="265113" indent="-265113" algn="ctr" eaLnBrk="1" hangingPunct="1">
              <a:buFontTx/>
              <a:buNone/>
            </a:pPr>
            <a:r>
              <a:rPr lang="ru-RU" sz="3600" b="1" i="1" smtClean="0">
                <a:solidFill>
                  <a:srgbClr val="FF6600"/>
                </a:solidFill>
              </a:rPr>
              <a:t>Трудитесь усердно, земляне, </a:t>
            </a:r>
          </a:p>
          <a:p>
            <a:pPr marL="265113" indent="-265113" algn="ctr" eaLnBrk="1" hangingPunct="1">
              <a:buFontTx/>
              <a:buNone/>
            </a:pPr>
            <a:r>
              <a:rPr lang="ru-RU" sz="3600" b="1" i="1" smtClean="0">
                <a:solidFill>
                  <a:srgbClr val="FF6600"/>
                </a:solidFill>
              </a:rPr>
              <a:t>Как подобает разумным людям.</a:t>
            </a:r>
          </a:p>
          <a:p>
            <a:pPr marL="265113" indent="-265113" algn="ctr" eaLnBrk="1" hangingPunct="1">
              <a:buFontTx/>
              <a:buNone/>
            </a:pPr>
            <a:r>
              <a:rPr lang="ru-RU" sz="3600" b="1" i="1" smtClean="0">
                <a:solidFill>
                  <a:srgbClr val="FF6600"/>
                </a:solidFill>
              </a:rPr>
              <a:t>Постигайте мироздание!</a:t>
            </a:r>
          </a:p>
          <a:p>
            <a:pPr marL="265113" indent="-265113" algn="ctr" eaLnBrk="1" hangingPunct="1">
              <a:buFontTx/>
              <a:buNone/>
            </a:pPr>
            <a:r>
              <a:rPr lang="ru-RU" sz="3600" b="1" i="1" smtClean="0">
                <a:solidFill>
                  <a:srgbClr val="FF6600"/>
                </a:solidFill>
              </a:rPr>
              <a:t>Несите знание убежденно:</a:t>
            </a:r>
          </a:p>
          <a:p>
            <a:pPr marL="265113" indent="-265113" algn="ctr" eaLnBrk="1" hangingPunct="1">
              <a:buFontTx/>
              <a:buNone/>
            </a:pPr>
            <a:r>
              <a:rPr lang="ru-RU" sz="3600" b="1" i="1" smtClean="0">
                <a:solidFill>
                  <a:srgbClr val="FF6600"/>
                </a:solidFill>
              </a:rPr>
              <a:t>Учение - дар Божий!</a:t>
            </a:r>
          </a:p>
          <a:p>
            <a:pPr marL="265113" indent="-265113" algn="ctr" eaLnBrk="1" hangingPunct="1">
              <a:buFontTx/>
              <a:buNone/>
            </a:pPr>
            <a:r>
              <a:rPr lang="ru-RU" sz="3600" b="1" i="1" smtClean="0">
                <a:solidFill>
                  <a:srgbClr val="FF6600"/>
                </a:solidFill>
              </a:rPr>
              <a:t>Дерзайте, вникайте, чтобы</a:t>
            </a:r>
            <a:endParaRPr lang="ru-RU" b="1" i="1" smtClean="0">
              <a:solidFill>
                <a:srgbClr val="FF6600"/>
              </a:solidFill>
            </a:endParaRPr>
          </a:p>
          <a:p>
            <a:pPr marL="265113" indent="-265113" algn="ctr" eaLnBrk="1" hangingPunct="1">
              <a:buFontTx/>
              <a:buNone/>
            </a:pPr>
            <a:r>
              <a:rPr lang="ru-RU" sz="4000" b="1" i="1" smtClean="0">
                <a:solidFill>
                  <a:srgbClr val="FF6600"/>
                </a:solidFill>
              </a:rPr>
              <a:t>Сущего свет познать!</a:t>
            </a:r>
            <a:endParaRPr lang="ru-RU" b="1" i="1" smtClean="0">
              <a:solidFill>
                <a:srgbClr val="FF66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74970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4"/>
          <p:cNvSpPr>
            <a:spLocks noGrp="1" noChangeArrowheads="1"/>
          </p:cNvSpPr>
          <p:nvPr>
            <p:ph type="ctrTitle"/>
          </p:nvPr>
        </p:nvSpPr>
        <p:spPr>
          <a:xfrm>
            <a:off x="684213" y="476250"/>
            <a:ext cx="7772400" cy="3124200"/>
          </a:xfrm>
          <a:solidFill>
            <a:schemeClr val="accent2"/>
          </a:solidFill>
        </p:spPr>
        <p:txBody>
          <a:bodyPr/>
          <a:lstStyle/>
          <a:p>
            <a:pPr eaLnBrk="1" hangingPunct="1"/>
            <a:r>
              <a:rPr lang="ru-RU" b="1" i="1" smtClean="0">
                <a:solidFill>
                  <a:srgbClr val="FF9900"/>
                </a:solidFill>
              </a:rPr>
              <a:t>«На небе есть Бог,</a:t>
            </a:r>
          </a:p>
        </p:txBody>
      </p:sp>
      <p:sp>
        <p:nvSpPr>
          <p:cNvPr id="29699" name="Rectangle 5"/>
          <p:cNvSpPr>
            <a:spLocks noGrp="1" noChangeArrowheads="1"/>
          </p:cNvSpPr>
          <p:nvPr>
            <p:ph type="subTitle" idx="1"/>
          </p:nvPr>
        </p:nvSpPr>
        <p:spPr>
          <a:xfrm>
            <a:off x="684213" y="3500438"/>
            <a:ext cx="7775575" cy="2782887"/>
          </a:xfrm>
          <a:solidFill>
            <a:schemeClr val="accent1"/>
          </a:solidFill>
        </p:spPr>
        <p:txBody>
          <a:bodyPr/>
          <a:lstStyle/>
          <a:p>
            <a:pPr eaLnBrk="1" hangingPunct="1"/>
            <a:endParaRPr lang="ru-RU" sz="4400" i="1" smtClean="0">
              <a:solidFill>
                <a:srgbClr val="FF3300"/>
              </a:solidFill>
              <a:latin typeface="Arial" charset="0"/>
            </a:endParaRPr>
          </a:p>
          <a:p>
            <a:pPr eaLnBrk="1" hangingPunct="1"/>
            <a:r>
              <a:rPr lang="ru-RU" sz="4400" i="1" smtClean="0">
                <a:solidFill>
                  <a:srgbClr val="FF3300"/>
                </a:solidFill>
                <a:latin typeface="Vijaya" pitchFamily="34" charset="0"/>
              </a:rPr>
              <a:t>а</a:t>
            </a:r>
            <a:r>
              <a:rPr lang="ru-RU" sz="4400" i="1" smtClean="0">
                <a:solidFill>
                  <a:srgbClr val="FF3300"/>
                </a:solidFill>
                <a:latin typeface="Vijaya" pitchFamily="34" charset="0"/>
                <a:cs typeface="Vijaya" pitchFamily="34" charset="0"/>
              </a:rPr>
              <a:t> </a:t>
            </a:r>
            <a:r>
              <a:rPr lang="ru-RU" sz="4400" i="1" smtClean="0">
                <a:solidFill>
                  <a:srgbClr val="FF3300"/>
                </a:solidFill>
                <a:latin typeface="Vijaya" pitchFamily="34" charset="0"/>
              </a:rPr>
              <a:t>на</a:t>
            </a:r>
            <a:r>
              <a:rPr lang="ru-RU" sz="4400" i="1" smtClean="0">
                <a:solidFill>
                  <a:srgbClr val="FF3300"/>
                </a:solidFill>
                <a:latin typeface="Vijaya" pitchFamily="34" charset="0"/>
                <a:cs typeface="Vijaya" pitchFamily="34" charset="0"/>
              </a:rPr>
              <a:t> </a:t>
            </a:r>
            <a:r>
              <a:rPr lang="ru-RU" sz="4400" i="1" smtClean="0">
                <a:solidFill>
                  <a:srgbClr val="FF3300"/>
                </a:solidFill>
                <a:latin typeface="Vijaya" pitchFamily="34" charset="0"/>
              </a:rPr>
              <a:t>земле</a:t>
            </a:r>
            <a:r>
              <a:rPr lang="ru-RU" sz="4400" i="1" smtClean="0">
                <a:solidFill>
                  <a:srgbClr val="FF3300"/>
                </a:solidFill>
                <a:latin typeface="Vijaya" pitchFamily="34" charset="0"/>
                <a:cs typeface="Vijaya" pitchFamily="34" charset="0"/>
              </a:rPr>
              <a:t> - </a:t>
            </a:r>
            <a:r>
              <a:rPr lang="ru-RU" sz="4400" i="1" smtClean="0">
                <a:solidFill>
                  <a:srgbClr val="FF3300"/>
                </a:solidFill>
                <a:latin typeface="Vijaya" pitchFamily="34" charset="0"/>
              </a:rPr>
              <a:t>Россия</a:t>
            </a:r>
            <a:r>
              <a:rPr lang="ru-RU" sz="4400" i="1" smtClean="0">
                <a:solidFill>
                  <a:srgbClr val="FF3300"/>
                </a:solidFill>
                <a:latin typeface="Vijaya" pitchFamily="34" charset="0"/>
                <a:cs typeface="Vijaya" pitchFamily="34" charset="0"/>
              </a:rPr>
              <a:t>»</a:t>
            </a:r>
          </a:p>
        </p:txBody>
      </p:sp>
    </p:spTree>
    <p:extLst>
      <p:ext uri="{BB962C8B-B14F-4D97-AF65-F5344CB8AC3E}">
        <p14:creationId xmlns:p14="http://schemas.microsoft.com/office/powerpoint/2010/main" val="23782724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Оформление по умолчанию">
      <a:majorFont>
        <a:latin typeface="Times New Roman"/>
        <a:ea typeface=""/>
        <a:cs typeface="Arial"/>
      </a:majorFont>
      <a:minorFont>
        <a:latin typeface="Times New Roman"/>
        <a:ea typeface="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Глобус">
  <a:themeElements>
    <a:clrScheme name="Глобус 3">
      <a:dk1>
        <a:srgbClr val="003B76"/>
      </a:dk1>
      <a:lt1>
        <a:srgbClr val="FFFFFF"/>
      </a:lt1>
      <a:dk2>
        <a:srgbClr val="0066CC"/>
      </a:dk2>
      <a:lt2>
        <a:srgbClr val="CCECFF"/>
      </a:lt2>
      <a:accent1>
        <a:srgbClr val="33CCCC"/>
      </a:accent1>
      <a:accent2>
        <a:srgbClr val="66CCFF"/>
      </a:accent2>
      <a:accent3>
        <a:srgbClr val="AAB8E2"/>
      </a:accent3>
      <a:accent4>
        <a:srgbClr val="DADADA"/>
      </a:accent4>
      <a:accent5>
        <a:srgbClr val="ADE2E2"/>
      </a:accent5>
      <a:accent6>
        <a:srgbClr val="5CB9E7"/>
      </a:accent6>
      <a:hlink>
        <a:srgbClr val="FFFFCC"/>
      </a:hlink>
      <a:folHlink>
        <a:srgbClr val="FFCC66"/>
      </a:folHlink>
    </a:clrScheme>
    <a:fontScheme name="Глобус">
      <a:majorFont>
        <a:latin typeface="Arial"/>
        <a:ea typeface=""/>
        <a:cs typeface="Arial"/>
      </a:majorFont>
      <a:minorFont>
        <a:latin typeface="Verdana"/>
        <a:ea typeface="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Глобус 1">
        <a:dk1>
          <a:srgbClr val="622100"/>
        </a:dk1>
        <a:lt1>
          <a:srgbClr val="FFFFFF"/>
        </a:lt1>
        <a:dk2>
          <a:srgbClr val="800000"/>
        </a:dk2>
        <a:lt2>
          <a:srgbClr val="FFFFCC"/>
        </a:lt2>
        <a:accent1>
          <a:srgbClr val="E42B00"/>
        </a:accent1>
        <a:accent2>
          <a:srgbClr val="996600"/>
        </a:accent2>
        <a:accent3>
          <a:srgbClr val="C0AAAA"/>
        </a:accent3>
        <a:accent4>
          <a:srgbClr val="DADADA"/>
        </a:accent4>
        <a:accent5>
          <a:srgbClr val="EFACAA"/>
        </a:accent5>
        <a:accent6>
          <a:srgbClr val="8A5C00"/>
        </a:accent6>
        <a:hlink>
          <a:srgbClr val="FADF6C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Глобус 2">
        <a:dk1>
          <a:srgbClr val="5F4545"/>
        </a:dk1>
        <a:lt1>
          <a:srgbClr val="FFFFFF"/>
        </a:lt1>
        <a:dk2>
          <a:srgbClr val="8F6969"/>
        </a:dk2>
        <a:lt2>
          <a:srgbClr val="FFFFCC"/>
        </a:lt2>
        <a:accent1>
          <a:srgbClr val="CC6600"/>
        </a:accent1>
        <a:accent2>
          <a:srgbClr val="924C0C"/>
        </a:accent2>
        <a:accent3>
          <a:srgbClr val="C6B9B9"/>
        </a:accent3>
        <a:accent4>
          <a:srgbClr val="DADADA"/>
        </a:accent4>
        <a:accent5>
          <a:srgbClr val="E2B8AA"/>
        </a:accent5>
        <a:accent6>
          <a:srgbClr val="84440A"/>
        </a:accent6>
        <a:hlink>
          <a:srgbClr val="CFD375"/>
        </a:hlink>
        <a:folHlink>
          <a:srgbClr val="98BB9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Глобус 3">
        <a:dk1>
          <a:srgbClr val="003B76"/>
        </a:dk1>
        <a:lt1>
          <a:srgbClr val="FFFFFF"/>
        </a:lt1>
        <a:dk2>
          <a:srgbClr val="0066CC"/>
        </a:dk2>
        <a:lt2>
          <a:srgbClr val="CCECFF"/>
        </a:lt2>
        <a:accent1>
          <a:srgbClr val="33CCCC"/>
        </a:accent1>
        <a:accent2>
          <a:srgbClr val="66CCFF"/>
        </a:accent2>
        <a:accent3>
          <a:srgbClr val="AAB8E2"/>
        </a:accent3>
        <a:accent4>
          <a:srgbClr val="DADADA"/>
        </a:accent4>
        <a:accent5>
          <a:srgbClr val="ADE2E2"/>
        </a:accent5>
        <a:accent6>
          <a:srgbClr val="5CB9E7"/>
        </a:accent6>
        <a:hlink>
          <a:srgbClr val="FFFFCC"/>
        </a:hlink>
        <a:folHlink>
          <a:srgbClr val="FFCC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Глобус 4">
        <a:dk1>
          <a:srgbClr val="005856"/>
        </a:dk1>
        <a:lt1>
          <a:srgbClr val="FFFFFF"/>
        </a:lt1>
        <a:dk2>
          <a:srgbClr val="008080"/>
        </a:dk2>
        <a:lt2>
          <a:srgbClr val="FFFFCC"/>
        </a:lt2>
        <a:accent1>
          <a:srgbClr val="0099CC"/>
        </a:accent1>
        <a:accent2>
          <a:srgbClr val="00CCFF"/>
        </a:accent2>
        <a:accent3>
          <a:srgbClr val="AAC0C0"/>
        </a:accent3>
        <a:accent4>
          <a:srgbClr val="DADADA"/>
        </a:accent4>
        <a:accent5>
          <a:srgbClr val="AACAE2"/>
        </a:accent5>
        <a:accent6>
          <a:srgbClr val="00B9E7"/>
        </a:accent6>
        <a:hlink>
          <a:srgbClr val="1ACE9F"/>
        </a:hlink>
        <a:folHlink>
          <a:srgbClr val="948CCE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Глобус 5">
        <a:dk1>
          <a:srgbClr val="3C5436"/>
        </a:dk1>
        <a:lt1>
          <a:srgbClr val="FFFFFF"/>
        </a:lt1>
        <a:dk2>
          <a:srgbClr val="5F8656"/>
        </a:dk2>
        <a:lt2>
          <a:srgbClr val="D6D8C0"/>
        </a:lt2>
        <a:accent1>
          <a:srgbClr val="61733D"/>
        </a:accent1>
        <a:accent2>
          <a:srgbClr val="324A39"/>
        </a:accent2>
        <a:accent3>
          <a:srgbClr val="B6C3B4"/>
        </a:accent3>
        <a:accent4>
          <a:srgbClr val="DADADA"/>
        </a:accent4>
        <a:accent5>
          <a:srgbClr val="B7BCAF"/>
        </a:accent5>
        <a:accent6>
          <a:srgbClr val="2C4233"/>
        </a:accent6>
        <a:hlink>
          <a:srgbClr val="73D588"/>
        </a:hlink>
        <a:folHlink>
          <a:srgbClr val="6F99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Глобус 6">
        <a:dk1>
          <a:srgbClr val="5B7B65"/>
        </a:dk1>
        <a:lt1>
          <a:srgbClr val="FFFFFF"/>
        </a:lt1>
        <a:dk2>
          <a:srgbClr val="9ABE9D"/>
        </a:dk2>
        <a:lt2>
          <a:srgbClr val="336600"/>
        </a:lt2>
        <a:accent1>
          <a:srgbClr val="00CC66"/>
        </a:accent1>
        <a:accent2>
          <a:srgbClr val="4E7050"/>
        </a:accent2>
        <a:accent3>
          <a:srgbClr val="CADBCC"/>
        </a:accent3>
        <a:accent4>
          <a:srgbClr val="DADADA"/>
        </a:accent4>
        <a:accent5>
          <a:srgbClr val="AAE2B8"/>
        </a:accent5>
        <a:accent6>
          <a:srgbClr val="466548"/>
        </a:accent6>
        <a:hlink>
          <a:srgbClr val="FFFFCC"/>
        </a:hlink>
        <a:folHlink>
          <a:srgbClr val="9CE8A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Глобус 7">
        <a:dk1>
          <a:srgbClr val="4C4E44"/>
        </a:dk1>
        <a:lt1>
          <a:srgbClr val="FFFFFF"/>
        </a:lt1>
        <a:dk2>
          <a:srgbClr val="686B5D"/>
        </a:dk2>
        <a:lt2>
          <a:srgbClr val="D6D5C6"/>
        </a:lt2>
        <a:accent1>
          <a:srgbClr val="898D79"/>
        </a:accent1>
        <a:accent2>
          <a:srgbClr val="4D4F45"/>
        </a:accent2>
        <a:accent3>
          <a:srgbClr val="B9BAB6"/>
        </a:accent3>
        <a:accent4>
          <a:srgbClr val="DADADA"/>
        </a:accent4>
        <a:accent5>
          <a:srgbClr val="C4C5BE"/>
        </a:accent5>
        <a:accent6>
          <a:srgbClr val="45473E"/>
        </a:accent6>
        <a:hlink>
          <a:srgbClr val="58BE67"/>
        </a:hlink>
        <a:folHlink>
          <a:srgbClr val="C0C64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Глобус 8">
        <a:dk1>
          <a:srgbClr val="000000"/>
        </a:dk1>
        <a:lt1>
          <a:srgbClr val="FFFFDD"/>
        </a:lt1>
        <a:dk2>
          <a:srgbClr val="000000"/>
        </a:dk2>
        <a:lt2>
          <a:srgbClr val="98977A"/>
        </a:lt2>
        <a:accent1>
          <a:srgbClr val="BDCDA7"/>
        </a:accent1>
        <a:accent2>
          <a:srgbClr val="A0D060"/>
        </a:accent2>
        <a:accent3>
          <a:srgbClr val="FFFFEB"/>
        </a:accent3>
        <a:accent4>
          <a:srgbClr val="000000"/>
        </a:accent4>
        <a:accent5>
          <a:srgbClr val="DBE3D0"/>
        </a:accent5>
        <a:accent6>
          <a:srgbClr val="91BC56"/>
        </a:accent6>
        <a:hlink>
          <a:srgbClr val="FADD4E"/>
        </a:hlink>
        <a:folHlink>
          <a:srgbClr val="CC99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2_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Оформление по умолчанию">
      <a:majorFont>
        <a:latin typeface="Times New Roman"/>
        <a:ea typeface=""/>
        <a:cs typeface="Arial"/>
      </a:majorFont>
      <a:minorFont>
        <a:latin typeface="Times New Roman"/>
        <a:ea typeface="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3_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Оформление по умолчанию">
      <a:majorFont>
        <a:latin typeface="Times New Roman"/>
        <a:ea typeface=""/>
        <a:cs typeface="Arial"/>
      </a:majorFont>
      <a:minorFont>
        <a:latin typeface="Times New Roman"/>
        <a:ea typeface="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6.xml><?xml version="1.0" encoding="utf-8"?>
<a:theme xmlns:a="http://schemas.openxmlformats.org/drawingml/2006/main" name="4_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Оформление по умолчанию">
      <a:majorFont>
        <a:latin typeface="Times New Roman"/>
        <a:ea typeface=""/>
        <a:cs typeface="Arial"/>
      </a:majorFont>
      <a:minorFont>
        <a:latin typeface="Times New Roman"/>
        <a:ea typeface="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7.xml><?xml version="1.0" encoding="utf-8"?>
<a:theme xmlns:a="http://schemas.openxmlformats.org/drawingml/2006/main" name="5_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Оформление по умолчанию">
      <a:majorFont>
        <a:latin typeface="Times New Roman"/>
        <a:ea typeface=""/>
        <a:cs typeface="Arial"/>
      </a:majorFont>
      <a:minorFont>
        <a:latin typeface="Times New Roman"/>
        <a:ea typeface="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8.xml><?xml version="1.0" encoding="utf-8"?>
<a:theme xmlns:a="http://schemas.openxmlformats.org/drawingml/2006/main" name="6_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Оформление по умолчанию">
      <a:majorFont>
        <a:latin typeface="Times New Roman"/>
        <a:ea typeface=""/>
        <a:cs typeface="Arial"/>
      </a:majorFont>
      <a:minorFont>
        <a:latin typeface="Times New Roman"/>
        <a:ea typeface="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9.xml><?xml version="1.0" encoding="utf-8"?>
<a:theme xmlns:a="http://schemas.openxmlformats.org/drawingml/2006/main" name="7_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Оформление по умолчанию">
      <a:majorFont>
        <a:latin typeface="Times New Roman"/>
        <a:ea typeface=""/>
        <a:cs typeface="Arial"/>
      </a:majorFont>
      <a:minorFont>
        <a:latin typeface="Times New Roman"/>
        <a:ea typeface="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0.xml><?xml version="1.0" encoding="utf-8"?>
<a:theme xmlns:a="http://schemas.openxmlformats.org/drawingml/2006/main" name="8_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Оформление по умолчанию">
      <a:majorFont>
        <a:latin typeface="Times New Roman"/>
        <a:ea typeface=""/>
        <a:cs typeface="Arial"/>
      </a:majorFont>
      <a:minorFont>
        <a:latin typeface="Times New Roman"/>
        <a:ea typeface="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1.xml><?xml version="1.0" encoding="utf-8"?>
<a:theme xmlns:a="http://schemas.openxmlformats.org/drawingml/2006/main" name="9_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Оформление по умолчанию">
      <a:majorFont>
        <a:latin typeface="Times New Roman"/>
        <a:ea typeface=""/>
        <a:cs typeface="Arial"/>
      </a:majorFont>
      <a:minorFont>
        <a:latin typeface="Times New Roman"/>
        <a:ea typeface="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2.xml><?xml version="1.0" encoding="utf-8"?>
<a:theme xmlns:a="http://schemas.openxmlformats.org/drawingml/2006/main" name="10_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Оформление по умолчанию">
      <a:majorFont>
        <a:latin typeface="Times New Roman"/>
        <a:ea typeface=""/>
        <a:cs typeface="Arial"/>
      </a:majorFont>
      <a:minorFont>
        <a:latin typeface="Times New Roman"/>
        <a:ea typeface="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170</Words>
  <Application>Microsoft Office PowerPoint</Application>
  <PresentationFormat>Экран (4:3)</PresentationFormat>
  <Paragraphs>47</Paragraphs>
  <Slides>12</Slides>
  <Notes>0</Notes>
  <HiddenSlides>0</HiddenSlides>
  <MMClips>0</MMClips>
  <ScaleCrop>false</ScaleCrop>
  <HeadingPairs>
    <vt:vector size="6" baseType="variant">
      <vt:variant>
        <vt:lpstr>Тема</vt:lpstr>
      </vt:variant>
      <vt:variant>
        <vt:i4>12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25" baseType="lpstr">
      <vt:lpstr>Оформление по умолчанию</vt:lpstr>
      <vt:lpstr>1_Оформление по умолчанию</vt:lpstr>
      <vt:lpstr>Глобус</vt:lpstr>
      <vt:lpstr>2_Оформление по умолчанию</vt:lpstr>
      <vt:lpstr>3_Оформление по умолчанию</vt:lpstr>
      <vt:lpstr>4_Оформление по умолчанию</vt:lpstr>
      <vt:lpstr>5_Оформление по умолчанию</vt:lpstr>
      <vt:lpstr>6_Оформление по умолчанию</vt:lpstr>
      <vt:lpstr>7_Оформление по умолчанию</vt:lpstr>
      <vt:lpstr>8_Оформление по умолчанию</vt:lpstr>
      <vt:lpstr>9_Оформление по умолчанию</vt:lpstr>
      <vt:lpstr>10_Оформление по умолчанию</vt:lpstr>
      <vt:lpstr>Диаграмма Microsoft Graph</vt:lpstr>
      <vt:lpstr>Исторический аспект в преподавании этики</vt:lpstr>
      <vt:lpstr>Нормативно-правовые документы  в образовании:</vt:lpstr>
      <vt:lpstr>Цель      и      проблемы</vt:lpstr>
      <vt:lpstr>Что знают наши дети?</vt:lpstr>
      <vt:lpstr>Презентация PowerPoint</vt:lpstr>
      <vt:lpstr>*</vt:lpstr>
      <vt:lpstr>Требования времени</vt:lpstr>
      <vt:lpstr>Какие нравственные характеристики человека помогают найти ответ?</vt:lpstr>
      <vt:lpstr>Презентация PowerPoint</vt:lpstr>
      <vt:lpstr>11</vt:lpstr>
      <vt:lpstr>Презентация PowerPoint</vt:lpstr>
      <vt:lpstr>«На небе есть Бог,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Исторический аспект в преподавании этики</dc:title>
  <dc:creator>НШДС</dc:creator>
  <cp:lastModifiedBy>НШДС</cp:lastModifiedBy>
  <cp:revision>1</cp:revision>
  <dcterms:created xsi:type="dcterms:W3CDTF">2014-04-23T06:17:28Z</dcterms:created>
  <dcterms:modified xsi:type="dcterms:W3CDTF">2014-04-23T06:28:20Z</dcterms:modified>
</cp:coreProperties>
</file>