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1" r:id="rId9"/>
    <p:sldId id="266" r:id="rId10"/>
    <p:sldId id="262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Самое главное украшение человека - 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214554"/>
            <a:ext cx="8715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</a:rPr>
              <a:t>Самое главное украшение человека -  </a:t>
            </a:r>
          </a:p>
          <a:p>
            <a:pPr algn="ctr"/>
            <a:r>
              <a:rPr lang="ru-RU" sz="4000" b="1" i="1" dirty="0" smtClean="0">
                <a:solidFill>
                  <a:srgbClr val="002060"/>
                </a:solidFill>
              </a:rPr>
              <a:t>чистая совесть.</a:t>
            </a:r>
          </a:p>
          <a:p>
            <a:pPr algn="r"/>
            <a:endParaRPr lang="ru-RU" sz="4000" b="1" i="1" dirty="0" smtClean="0">
              <a:solidFill>
                <a:srgbClr val="002060"/>
              </a:solidFill>
            </a:endParaRPr>
          </a:p>
          <a:p>
            <a:pPr algn="r"/>
            <a:r>
              <a:rPr lang="ru-RU" sz="4000" b="1" i="1" dirty="0" smtClean="0">
                <a:solidFill>
                  <a:srgbClr val="002060"/>
                </a:solidFill>
              </a:rPr>
              <a:t>Цицерон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Совесть</a:t>
            </a:r>
            <a:r>
              <a:rPr lang="ru-RU" dirty="0" smtClean="0"/>
              <a:t> -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внутреннее сознание добра и зла, тайник души, в котором отзывается одобрение или осуждение каждого поступка, способность распознавать качество поступка, чувство, побуждающее к истине и добру.</a:t>
            </a:r>
          </a:p>
          <a:p>
            <a:pPr algn="r">
              <a:buNone/>
            </a:pPr>
            <a:r>
              <a:rPr lang="ru-RU" dirty="0" smtClean="0"/>
              <a:t>Толковый словарь В. И. Даля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Со-    весть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Со-   вместе</a:t>
            </a:r>
          </a:p>
          <a:p>
            <a:r>
              <a:rPr lang="ru-RU" dirty="0" smtClean="0"/>
              <a:t>Весть  - ведать знать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Совесть - это совместное знание человека со своим внутренним миром.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Совесть без муки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472518" cy="507209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 О чём пойдёт речь?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Совесть без муки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472518" cy="507209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 </a:t>
            </a:r>
            <a:r>
              <a:rPr lang="ru-RU" dirty="0" smtClean="0">
                <a:solidFill>
                  <a:srgbClr val="002060"/>
                </a:solidFill>
              </a:rPr>
              <a:t>Нашел совестливый человек чужой кошелек. А в нем – столько денег, что ему, жившему на пороге бедности, на всю жизнь бы хватило. Да еще и осталось! 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Обрадовался человек. Но не деньгам. А тому… что в кошельке визитка хозяина оказалась. С адресом, по которому находку можно было вернуть. Иначе – вся эта сытая и безбедная жизнь была бы сплошной мукой. Да еще б и на вечность хватило!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Слуга совести.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643998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О чём пойдёт речь?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Слуга совести.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643998" cy="578647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dirty="0" smtClean="0">
                <a:solidFill>
                  <a:srgbClr val="002060"/>
                </a:solidFill>
              </a:rPr>
              <a:t>Однажды к учителю пришёл богатый господин и сказал: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— Вы, наверное, не помните меня, но я всю жизнь помнил ваши уроки. «Будьте хозяевами своих чувств — воли, разума, упорства. Пусть они слушаются вас», — говорили вы нам. Эти слова помогли мне достичь всего.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— Я рад, — улыбнулся учитель. — Но зачем ты снова пришёл?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— Помогите мне справиться с одним чувством. Жизнь жестока, и мне часто приходилось лишать своих должников крова и земли. Последнее время воспоминания о них не дают мне спать.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— Твоё сердце не очерствело, если оно еще может слышать голос совести. Этому чувству человек должен служить. Будь хозяином воли и разума, но слугой совести, мой дорогой ученик, — подытожил учитель.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Осколки в сердце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5721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О чём пойдёт речь?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Осколки в сердце</a:t>
            </a:r>
            <a:endParaRPr lang="ru-RU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8929718" cy="607220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dirty="0" smtClean="0">
                <a:solidFill>
                  <a:srgbClr val="002060"/>
                </a:solidFill>
              </a:rPr>
              <a:t>Однажды молодой человек шел по улице и увидел слепого с кружкой мелочи у ног. То ли настроение у человека было дурное, то ли еще что, только бросил он в эту кружку осколки битого стекла – и пошел себе дальше.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    Прошло 50 лет. Человек этот добился в жизни всего. И дети, и внуки, и деньги, и хороший дом, и всеобщее уважение – все у него уже было. Только этот эпизод из далекой молодости не давал ему покоя.  </a:t>
            </a:r>
            <a:r>
              <a:rPr lang="ru-RU" b="1" dirty="0" smtClean="0">
                <a:solidFill>
                  <a:srgbClr val="002060"/>
                </a:solidFill>
              </a:rPr>
              <a:t>Мучила </a:t>
            </a:r>
            <a:r>
              <a:rPr lang="ru-RU" dirty="0" smtClean="0">
                <a:solidFill>
                  <a:srgbClr val="002060"/>
                </a:solidFill>
              </a:rPr>
              <a:t>его совесть, </a:t>
            </a:r>
            <a:r>
              <a:rPr lang="ru-RU" b="1" dirty="0" smtClean="0">
                <a:solidFill>
                  <a:srgbClr val="002060"/>
                </a:solidFill>
              </a:rPr>
              <a:t>грызла</a:t>
            </a:r>
            <a:r>
              <a:rPr lang="ru-RU" dirty="0" smtClean="0">
                <a:solidFill>
                  <a:srgbClr val="002060"/>
                </a:solidFill>
              </a:rPr>
              <a:t>, не давала спать. И вот на склоне лет он решил найти слепого и покаяться. Приехал в город, где родился и вырос, а слепой так и сидит на том же месте с той же кружкой.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- Помнишь, много лет назад кто-то кинул тебе в кружку битое стекло - это был я. Прости меня,– сказал человек.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- Те осколки я выбросил в тот же день, а ты носил их в своем сердце 50 лет, – ответил слепой.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Вопросы без ответа вслух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Случалось, ли вам испытывать угрызения совести?</a:t>
            </a:r>
          </a:p>
          <a:p>
            <a:r>
              <a:rPr lang="ru-RU" dirty="0" smtClean="0"/>
              <a:t>Было ли стыдно за свои поступки?</a:t>
            </a:r>
          </a:p>
          <a:p>
            <a:r>
              <a:rPr lang="ru-RU" dirty="0" smtClean="0"/>
              <a:t>Всегда ли вы поступали по совести?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Главное украшение человека - 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i="1" dirty="0" smtClean="0">
                <a:solidFill>
                  <a:srgbClr val="C00000"/>
                </a:solidFill>
              </a:rPr>
              <a:t>Чистая совесть?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330</Words>
  <PresentationFormat>Экран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Самое главное украшение человека - </vt:lpstr>
      <vt:lpstr>Слайд 2</vt:lpstr>
      <vt:lpstr>Совесть - </vt:lpstr>
      <vt:lpstr>Со-    весть</vt:lpstr>
      <vt:lpstr>Совесть без муки</vt:lpstr>
      <vt:lpstr>Совесть без муки</vt:lpstr>
      <vt:lpstr>Слуга совести.</vt:lpstr>
      <vt:lpstr>Слуга совести.</vt:lpstr>
      <vt:lpstr>Осколки в сердце</vt:lpstr>
      <vt:lpstr>Осколки в сердце</vt:lpstr>
      <vt:lpstr>Вопросы без ответа вслух</vt:lpstr>
      <vt:lpstr>Главное украшение человека -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Самое главное украшение человека - </dc:title>
  <dc:creator>Admin</dc:creator>
  <cp:lastModifiedBy>Admin</cp:lastModifiedBy>
  <cp:revision>13</cp:revision>
  <dcterms:created xsi:type="dcterms:W3CDTF">2019-03-21T16:46:22Z</dcterms:created>
  <dcterms:modified xsi:type="dcterms:W3CDTF">2022-03-09T18:55:04Z</dcterms:modified>
</cp:coreProperties>
</file>