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9" r:id="rId5"/>
    <p:sldId id="260" r:id="rId6"/>
    <p:sldId id="262" r:id="rId7"/>
    <p:sldId id="267" r:id="rId8"/>
    <p:sldId id="261" r:id="rId9"/>
    <p:sldId id="273" r:id="rId10"/>
    <p:sldId id="274" r:id="rId11"/>
    <p:sldId id="263" r:id="rId12"/>
    <p:sldId id="278" r:id="rId13"/>
    <p:sldId id="265" r:id="rId14"/>
    <p:sldId id="264" r:id="rId15"/>
    <p:sldId id="272" r:id="rId16"/>
    <p:sldId id="277" r:id="rId17"/>
    <p:sldId id="269" r:id="rId18"/>
    <p:sldId id="270" r:id="rId19"/>
    <p:sldId id="279" r:id="rId20"/>
    <p:sldId id="258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\Desktop\&#1070;&#1093;&#1090;&#1072;&#1085;&#1086;&#1074;&#1072;\&#1089;&#1077;&#1084;&#1100;&#1103;\&#1055;&#1105;&#1090;&#1088;%20&#1080;%20&#1060;&#1077;&#1074;&#1088;&#1086;&#1085;&#1080;&#1103;.avi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\Desktop\&#1070;&#1093;&#1090;&#1072;&#1085;&#1086;&#1074;&#1072;\&#1089;&#1077;&#1084;&#1100;&#1103;\&#1040;&#1087;.%20&#1055;&#1072;&#1074;&#1077;&#1083;%20&#1086;%20&#1083;&#1102;&#1073;&#1074;&#1080;.avi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\Desktop\&#1070;&#1093;&#1090;&#1072;&#1085;&#1086;&#1074;&#1072;\&#1089;&#1077;&#1084;&#1100;&#1103;\vorobei.av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305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s80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9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Какая семья счастлива?</a:t>
            </a:r>
            <a:endParaRPr lang="ru-RU" dirty="0"/>
          </a:p>
        </p:txBody>
      </p:sp>
      <p:pic>
        <p:nvPicPr>
          <p:cNvPr id="2051" name="Picture 3" descr="C:\Users\Admin\Desktop\Бодины_(1).jpg"/>
          <p:cNvPicPr>
            <a:picLocks noChangeAspect="1" noChangeArrowheads="1"/>
          </p:cNvPicPr>
          <p:nvPr/>
        </p:nvPicPr>
        <p:blipFill>
          <a:blip r:embed="rId2"/>
          <a:srcRect r="8916"/>
          <a:stretch>
            <a:fillRect/>
          </a:stretch>
        </p:blipFill>
        <p:spPr bwMode="auto">
          <a:xfrm>
            <a:off x="3356661" y="2285992"/>
            <a:ext cx="5644495" cy="4220179"/>
          </a:xfrm>
          <a:prstGeom prst="rect">
            <a:avLst/>
          </a:prstGeom>
          <a:noFill/>
        </p:spPr>
      </p:pic>
      <p:pic>
        <p:nvPicPr>
          <p:cNvPr id="6" name="Picture 2" descr="F:\Men_Mother_Boys_Little_girls_Smile_Glance_558746_2716x1810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14488"/>
            <a:ext cx="4643438" cy="342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14 февраля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lub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286808" cy="528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8 июля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Влюблённость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Влюблённость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Эгоизм</a:t>
            </a:r>
          </a:p>
          <a:p>
            <a:r>
              <a:rPr lang="ru-RU" dirty="0" smtClean="0"/>
              <a:t>Яркость чувств</a:t>
            </a:r>
          </a:p>
          <a:p>
            <a:r>
              <a:rPr lang="ru-RU" dirty="0" smtClean="0"/>
              <a:t>За что-то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8 июля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DnNfWjUXoAA2E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5"/>
            <a:ext cx="7715304" cy="5715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Пётр и Феврония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19200" y="2033588"/>
            <a:ext cx="6705600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Ап. Павел о любви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19200" y="2033588"/>
            <a:ext cx="6705600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Любовь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Ни за что</a:t>
            </a:r>
          </a:p>
          <a:p>
            <a:r>
              <a:rPr lang="ru-RU" dirty="0" smtClean="0"/>
              <a:t>Жертвенность – забота</a:t>
            </a:r>
          </a:p>
          <a:p>
            <a:r>
              <a:rPr lang="ru-RU" dirty="0" smtClean="0"/>
              <a:t>Тихо</a:t>
            </a:r>
          </a:p>
          <a:p>
            <a:r>
              <a:rPr lang="ru-RU" dirty="0" smtClean="0"/>
              <a:t>Скромно</a:t>
            </a:r>
          </a:p>
          <a:p>
            <a:r>
              <a:rPr lang="ru-RU" dirty="0" smtClean="0"/>
              <a:t>Неприметно</a:t>
            </a:r>
          </a:p>
          <a:p>
            <a:r>
              <a:rPr lang="ru-RU" dirty="0" smtClean="0"/>
              <a:t>10-15 лет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Семья - семя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dmin\Desktop\3edee59885d7d797e514515c0e631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184152"/>
            <a:ext cx="4786346" cy="49594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651040_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290"/>
            <a:ext cx="4857784" cy="6643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Любовь</a:t>
            </a:r>
          </a:p>
          <a:p>
            <a:r>
              <a:rPr lang="ru-RU" dirty="0" smtClean="0"/>
              <a:t>Забота</a:t>
            </a:r>
          </a:p>
          <a:p>
            <a:r>
              <a:rPr lang="ru-RU" dirty="0" smtClean="0"/>
              <a:t>Жертвенность</a:t>
            </a:r>
          </a:p>
          <a:p>
            <a:endParaRPr lang="ru-RU" dirty="0" smtClean="0"/>
          </a:p>
          <a:p>
            <a:r>
              <a:rPr lang="ru-RU" dirty="0" smtClean="0"/>
              <a:t>Добровольное лишение себя какого-либо комфорта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Нужна ли семья современному человеку?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dmin\Desktop\Depositphotos_22618067_original-700x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428736"/>
            <a:ext cx="7786742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Кому нужна семья?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Кому в семье нужна любовь?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Чему учит семья ребёнка?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32df4d7c96d21debc5e9aa79a745a7d03d4510f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3" y="1214422"/>
            <a:ext cx="8001056" cy="5643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заповеди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Возлюби ближнего своего, как самого себя</a:t>
            </a:r>
          </a:p>
          <a:p>
            <a:endParaRPr lang="ru-RU" dirty="0" smtClean="0"/>
          </a:p>
          <a:p>
            <a:r>
              <a:rPr lang="ru-RU" dirty="0" smtClean="0"/>
              <a:t>Почитай отца своего и мать свою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получает в семье ребёнок?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Admin\Desktop\fb72fdf1b20f9becb548-700x4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8001056" cy="53399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96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 что отдаёт?</a:t>
            </a:r>
            <a:endParaRPr lang="ru-RU" dirty="0"/>
          </a:p>
        </p:txBody>
      </p:sp>
      <p:pic>
        <p:nvPicPr>
          <p:cNvPr id="4" name="vorobei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85984" y="1785926"/>
            <a:ext cx="4524396" cy="33932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88</Words>
  <Application>Microsoft Office PowerPoint</Application>
  <PresentationFormat>Экран (4:3)</PresentationFormat>
  <Paragraphs>35</Paragraphs>
  <Slides>21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Какая семья счастлива?</vt:lpstr>
      <vt:lpstr>14 февраля</vt:lpstr>
      <vt:lpstr>8 июля</vt:lpstr>
      <vt:lpstr>Влюблённость </vt:lpstr>
      <vt:lpstr>Влюблённость </vt:lpstr>
      <vt:lpstr>8 июля</vt:lpstr>
      <vt:lpstr> </vt:lpstr>
      <vt:lpstr>Слайд 10</vt:lpstr>
      <vt:lpstr>Любовь </vt:lpstr>
      <vt:lpstr>Семья - семя</vt:lpstr>
      <vt:lpstr>Слайд 13</vt:lpstr>
      <vt:lpstr>семья</vt:lpstr>
      <vt:lpstr>Нужна ли семья современному человеку?</vt:lpstr>
      <vt:lpstr>Кому нужна семья?</vt:lpstr>
      <vt:lpstr>Кому в семье нужна любовь?</vt:lpstr>
      <vt:lpstr>Чему учит семья ребёнка?</vt:lpstr>
      <vt:lpstr>заповеди</vt:lpstr>
      <vt:lpstr>Что получает в семье ребёнок?</vt:lpstr>
      <vt:lpstr>А что отдаёт?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НШДС</dc:creator>
  <cp:lastModifiedBy>Admin</cp:lastModifiedBy>
  <cp:revision>29</cp:revision>
  <dcterms:created xsi:type="dcterms:W3CDTF">2020-02-04T10:58:01Z</dcterms:created>
  <dcterms:modified xsi:type="dcterms:W3CDTF">2020-02-05T06:09:37Z</dcterms:modified>
</cp:coreProperties>
</file>