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Край, в котором я живу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Что изучаем?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shell-3480818_960_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214290"/>
            <a:ext cx="8550264" cy="61479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Ухта – Жемчужина Севера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 предлагаете сегодня работать?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Ухта – Жемчужина Севера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 предлагаете сегодня работать?</a:t>
            </a:r>
          </a:p>
          <a:p>
            <a:endParaRPr lang="ru-RU" dirty="0" smtClean="0"/>
          </a:p>
          <a:p>
            <a:r>
              <a:rPr lang="ru-RU" dirty="0" smtClean="0"/>
              <a:t>Исследование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</a:t>
            </a:r>
            <a:r>
              <a:rPr lang="ru-RU" dirty="0" smtClean="0"/>
              <a:t>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Структура исследования - ?</a:t>
            </a:r>
          </a:p>
          <a:p>
            <a:r>
              <a:rPr lang="ru-RU" dirty="0" smtClean="0"/>
              <a:t>Как построим эту работу?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</a:t>
            </a:r>
            <a:r>
              <a:rPr lang="ru-RU" dirty="0" smtClean="0"/>
              <a:t>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Структура исследования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2143116"/>
          <a:ext cx="9144001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/>
                <a:gridCol w="1548713"/>
                <a:gridCol w="1787154"/>
                <a:gridCol w="2050538"/>
                <a:gridCol w="1928795"/>
              </a:tblGrid>
              <a:tr h="116236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Проблема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Гипотезы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Поиск  решений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Подтверждение или опровержение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Результат</a:t>
                      </a:r>
                      <a:endParaRPr lang="ru-RU" sz="2000" dirty="0"/>
                    </a:p>
                  </a:txBody>
                  <a:tcPr/>
                </a:tc>
              </a:tr>
              <a:tr h="21758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противоречие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Если…, то…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Подбор материала для исследования</a:t>
                      </a:r>
                    </a:p>
                    <a:p>
                      <a:r>
                        <a:rPr lang="ru-RU" sz="2000" dirty="0" smtClean="0"/>
                        <a:t>Аргументы</a:t>
                      </a:r>
                    </a:p>
                    <a:p>
                      <a:r>
                        <a:rPr lang="ru-RU" sz="2000" dirty="0" smtClean="0"/>
                        <a:t>Факты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Представление</a:t>
                      </a:r>
                      <a:endParaRPr lang="ru-RU" sz="2000" dirty="0"/>
                    </a:p>
                  </a:txBody>
                  <a:tcPr/>
                </a:tc>
              </a:tr>
              <a:tr h="116236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Проблемный вопрос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Выбор формы работы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Вывод 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</a:t>
            </a:r>
            <a:r>
              <a:rPr lang="ru-RU" dirty="0" smtClean="0"/>
              <a:t>ледование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Структура исследования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2143116"/>
          <a:ext cx="9144001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/>
                <a:gridCol w="1548713"/>
                <a:gridCol w="1787154"/>
                <a:gridCol w="2050538"/>
                <a:gridCol w="1928795"/>
              </a:tblGrid>
              <a:tr h="116236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Проблема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Гипотезы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Поиск  решений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Подтверждение или опровержение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Результат</a:t>
                      </a:r>
                      <a:endParaRPr lang="ru-RU" sz="2000" dirty="0"/>
                    </a:p>
                  </a:txBody>
                  <a:tcPr/>
                </a:tc>
              </a:tr>
              <a:tr h="21758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Противоречие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Если…, то…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Подбор материала для исследования</a:t>
                      </a:r>
                    </a:p>
                    <a:p>
                      <a:r>
                        <a:rPr lang="ru-RU" sz="2000" dirty="0" smtClean="0"/>
                        <a:t>Аргументы</a:t>
                      </a:r>
                    </a:p>
                    <a:p>
                      <a:r>
                        <a:rPr lang="ru-RU" sz="2000" dirty="0" smtClean="0"/>
                        <a:t>Факты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Представление</a:t>
                      </a:r>
                      <a:endParaRPr lang="ru-RU" sz="2000" dirty="0"/>
                    </a:p>
                  </a:txBody>
                  <a:tcPr/>
                </a:tc>
              </a:tr>
              <a:tr h="116236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Проблемный вопрос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Выбор формы работы</a:t>
                      </a:r>
                    </a:p>
                    <a:p>
                      <a:r>
                        <a:rPr lang="ru-RU" sz="2000" dirty="0" smtClean="0"/>
                        <a:t>Время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Вывод 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Поиск решений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 будет материалом для исследования?</a:t>
            </a:r>
          </a:p>
          <a:p>
            <a:endParaRPr lang="ru-RU" dirty="0" smtClean="0"/>
          </a:p>
          <a:p>
            <a:r>
              <a:rPr lang="ru-RU" dirty="0" smtClean="0"/>
              <a:t>Какую форму вы предложите?</a:t>
            </a:r>
          </a:p>
          <a:p>
            <a:endParaRPr lang="ru-RU" dirty="0" smtClean="0"/>
          </a:p>
          <a:p>
            <a:r>
              <a:rPr lang="ru-RU" dirty="0" smtClean="0"/>
              <a:t>Время работы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Подтверждение/ опровержение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Представьте результаты работы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pic>
        <p:nvPicPr>
          <p:cNvPr id="4" name="Picture 2" descr="C:\Users\Admin\Desktop\shell-3480818_960_7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3"/>
            <a:ext cx="5609402" cy="39447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Фёдор Савельевич </a:t>
            </a:r>
            <a:r>
              <a:rPr lang="ru-RU" dirty="0" err="1" smtClean="0"/>
              <a:t>Прядунов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Р. </a:t>
            </a:r>
            <a:r>
              <a:rPr lang="ru-RU" dirty="0" smtClean="0"/>
              <a:t>У</a:t>
            </a:r>
            <a:r>
              <a:rPr lang="ru-RU" dirty="0" smtClean="0"/>
              <a:t>хта  1745г.</a:t>
            </a:r>
            <a:endParaRPr lang="ru-RU" dirty="0"/>
          </a:p>
        </p:txBody>
      </p:sp>
      <p:pic>
        <p:nvPicPr>
          <p:cNvPr id="2050" name="Picture 2" descr="C:\Users\Admin\Desktop\Snimok-ekrana-2019-10-04-v-20.06.5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357298"/>
            <a:ext cx="4071966" cy="5089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Завод_Фёдор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431739" cy="58255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Михаил Константинович Сидоров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Р. Ухта 1860-69гг</a:t>
            </a:r>
            <a:endParaRPr lang="ru-RU" dirty="0"/>
          </a:p>
        </p:txBody>
      </p:sp>
      <p:pic>
        <p:nvPicPr>
          <p:cNvPr id="4098" name="Picture 2" descr="C:\Users\Admin\Desktop\Sidorjv_M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643050"/>
            <a:ext cx="3016258" cy="4209475"/>
          </a:xfrm>
          <a:prstGeom prst="rect">
            <a:avLst/>
          </a:prstGeom>
          <a:noFill/>
        </p:spPr>
      </p:pic>
      <p:pic>
        <p:nvPicPr>
          <p:cNvPr id="4099" name="Picture 3" descr="C:\Users\Admin\Desktop\48_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43182"/>
            <a:ext cx="5334023" cy="4000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Ухта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Users\Admin\Desktop\6291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3852600" cy="2571744"/>
          </a:xfrm>
          <a:prstGeom prst="rect">
            <a:avLst/>
          </a:prstGeom>
          <a:noFill/>
        </p:spPr>
      </p:pic>
      <p:pic>
        <p:nvPicPr>
          <p:cNvPr id="5125" name="Picture 5" descr="C:\Users\Admin\Desktop\u_fabf3a0278860790267e945dcc666cdf_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214554"/>
            <a:ext cx="7358114" cy="4191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Ухта – Жемчужина Севера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Нефть – ценное ископаемое</a:t>
            </a:r>
          </a:p>
          <a:p>
            <a:r>
              <a:rPr lang="ru-RU" dirty="0" smtClean="0"/>
              <a:t>История -  ценность подвига</a:t>
            </a:r>
          </a:p>
          <a:p>
            <a:r>
              <a:rPr lang="ru-RU" dirty="0" smtClean="0"/>
              <a:t>Природа – ценность красоты</a:t>
            </a:r>
          </a:p>
          <a:p>
            <a:r>
              <a:rPr lang="ru-RU" dirty="0" smtClean="0"/>
              <a:t>Наука – ценность достижений</a:t>
            </a:r>
          </a:p>
          <a:p>
            <a:r>
              <a:rPr lang="ru-RU" dirty="0" smtClean="0"/>
              <a:t>Искусство – ценность культуры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57158" y="357166"/>
            <a:ext cx="8501122" cy="6286544"/>
          </a:xfrm>
          <a:ln w="38100">
            <a:solidFill>
              <a:schemeClr val="accent1"/>
            </a:solidFill>
            <a:prstDash val="sysDash"/>
          </a:ln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Здесь </a:t>
            </a:r>
            <a:r>
              <a:rPr lang="ru-RU" sz="3400" b="1" i="1" dirty="0" smtClean="0">
                <a:solidFill>
                  <a:srgbClr val="002060"/>
                </a:solidFill>
              </a:rPr>
              <a:t>когда-то в краю заброшенном 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Н</a:t>
            </a:r>
            <a:r>
              <a:rPr lang="ru-RU" sz="3400" b="1" i="1" dirty="0" smtClean="0">
                <a:solidFill>
                  <a:srgbClr val="002060"/>
                </a:solidFill>
              </a:rPr>
              <a:t>ас </a:t>
            </a:r>
            <a:r>
              <a:rPr lang="ru-RU" sz="3400" b="1" i="1" dirty="0" smtClean="0">
                <a:solidFill>
                  <a:srgbClr val="002060"/>
                </a:solidFill>
              </a:rPr>
              <a:t>не </a:t>
            </a:r>
            <a:r>
              <a:rPr lang="ru-RU" sz="3400" b="1" i="1" dirty="0" smtClean="0">
                <a:solidFill>
                  <a:srgbClr val="002060"/>
                </a:solidFill>
              </a:rPr>
              <a:t>радовала </a:t>
            </a:r>
            <a:r>
              <a:rPr lang="ru-RU" sz="3400" b="1" i="1" dirty="0" smtClean="0">
                <a:solidFill>
                  <a:srgbClr val="002060"/>
                </a:solidFill>
              </a:rPr>
              <a:t>зима. 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Но </a:t>
            </a:r>
            <a:r>
              <a:rPr lang="ru-RU" sz="3400" b="1" i="1" dirty="0" smtClean="0">
                <a:solidFill>
                  <a:srgbClr val="002060"/>
                </a:solidFill>
              </a:rPr>
              <a:t>поднялись в тайге </a:t>
            </a:r>
            <a:r>
              <a:rPr lang="ru-RU" sz="3400" b="1" i="1" dirty="0" smtClean="0">
                <a:solidFill>
                  <a:srgbClr val="002060"/>
                </a:solidFill>
              </a:rPr>
              <a:t>запорошенной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 Белокаменные </a:t>
            </a:r>
            <a:r>
              <a:rPr lang="ru-RU" sz="3400" b="1" i="1" dirty="0" smtClean="0">
                <a:solidFill>
                  <a:srgbClr val="002060"/>
                </a:solidFill>
              </a:rPr>
              <a:t>дома. 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Здесь работается и мечтается,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И черёмуха здесь цветёт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Хорошеет Ухта, разрастается,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Устремлённая в завтра, вперёд!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Мы </a:t>
            </a:r>
            <a:r>
              <a:rPr lang="ru-RU" sz="3400" b="1" i="1" dirty="0" smtClean="0">
                <a:solidFill>
                  <a:srgbClr val="002060"/>
                </a:solidFill>
              </a:rPr>
              <a:t>воздвигли заводы и промыслы</a:t>
            </a:r>
            <a:r>
              <a:rPr lang="ru-RU" sz="3400" b="1" i="1" dirty="0" smtClean="0">
                <a:solidFill>
                  <a:srgbClr val="002060"/>
                </a:solidFill>
              </a:rPr>
              <a:t>,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 Нефть </a:t>
            </a:r>
            <a:r>
              <a:rPr lang="ru-RU" sz="3400" b="1" i="1" dirty="0" smtClean="0">
                <a:solidFill>
                  <a:srgbClr val="002060"/>
                </a:solidFill>
              </a:rPr>
              <a:t>покорно по трубам бежит. 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Не </a:t>
            </a:r>
            <a:r>
              <a:rPr lang="ru-RU" sz="3400" b="1" i="1" dirty="0" smtClean="0">
                <a:solidFill>
                  <a:srgbClr val="002060"/>
                </a:solidFill>
              </a:rPr>
              <a:t>фантазия это, не </a:t>
            </a:r>
            <a:r>
              <a:rPr lang="ru-RU" sz="3400" b="1" i="1" dirty="0" smtClean="0">
                <a:solidFill>
                  <a:srgbClr val="002060"/>
                </a:solidFill>
              </a:rPr>
              <a:t>домыслы- 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Приезжайте </a:t>
            </a:r>
            <a:r>
              <a:rPr lang="ru-RU" sz="3400" b="1" i="1" dirty="0" smtClean="0">
                <a:solidFill>
                  <a:srgbClr val="002060"/>
                </a:solidFill>
              </a:rPr>
              <a:t>гостить и </a:t>
            </a:r>
            <a:r>
              <a:rPr lang="ru-RU" sz="3400" b="1" i="1" dirty="0" smtClean="0">
                <a:solidFill>
                  <a:srgbClr val="002060"/>
                </a:solidFill>
              </a:rPr>
              <a:t>жить!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 Не </a:t>
            </a:r>
            <a:r>
              <a:rPr lang="ru-RU" sz="3400" b="1" i="1" dirty="0" smtClean="0">
                <a:solidFill>
                  <a:srgbClr val="002060"/>
                </a:solidFill>
              </a:rPr>
              <a:t>пугайтесь вы облачка серого, 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П</a:t>
            </a:r>
            <a:r>
              <a:rPr lang="ru-RU" sz="3400" b="1" i="1" dirty="0" smtClean="0">
                <a:solidFill>
                  <a:srgbClr val="002060"/>
                </a:solidFill>
              </a:rPr>
              <a:t>рилетайте </a:t>
            </a:r>
            <a:r>
              <a:rPr lang="ru-RU" sz="3400" b="1" i="1" dirty="0" smtClean="0">
                <a:solidFill>
                  <a:srgbClr val="002060"/>
                </a:solidFill>
              </a:rPr>
              <a:t>на Яке, на </a:t>
            </a:r>
            <a:r>
              <a:rPr lang="ru-RU" sz="3400" b="1" i="1" dirty="0" smtClean="0">
                <a:solidFill>
                  <a:srgbClr val="002060"/>
                </a:solidFill>
              </a:rPr>
              <a:t>ТУ!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 Ведь недаром Жемчужиной Севера</a:t>
            </a:r>
          </a:p>
          <a:p>
            <a:pPr>
              <a:buNone/>
            </a:pPr>
            <a:r>
              <a:rPr lang="ru-RU" sz="3400" b="1" i="1" dirty="0" smtClean="0">
                <a:solidFill>
                  <a:srgbClr val="002060"/>
                </a:solidFill>
              </a:rPr>
              <a:t> Называют </a:t>
            </a:r>
            <a:r>
              <a:rPr lang="ru-RU" sz="3400" b="1" i="1" dirty="0" smtClean="0">
                <a:solidFill>
                  <a:srgbClr val="002060"/>
                </a:solidFill>
              </a:rPr>
              <a:t>наш город </a:t>
            </a:r>
            <a:r>
              <a:rPr lang="ru-RU" sz="3400" b="1" i="1" dirty="0" smtClean="0">
                <a:solidFill>
                  <a:srgbClr val="002060"/>
                </a:solidFill>
              </a:rPr>
              <a:t>Ухту</a:t>
            </a:r>
            <a:r>
              <a:rPr lang="ru-RU" sz="3400" b="1" i="1" dirty="0" smtClean="0">
                <a:solidFill>
                  <a:srgbClr val="002060"/>
                </a:solidFill>
              </a:rPr>
              <a:t>!</a:t>
            </a:r>
            <a:endParaRPr lang="ru-RU" sz="3400" b="1" i="1" dirty="0" smtClean="0">
              <a:solidFill>
                <a:srgbClr val="002060"/>
              </a:solidFill>
            </a:endParaRPr>
          </a:p>
          <a:p>
            <a:pPr algn="r">
              <a:buNone/>
            </a:pPr>
            <a:r>
              <a:rPr lang="ru-RU" i="1" dirty="0" smtClean="0"/>
              <a:t>Николай Володарский</a:t>
            </a:r>
            <a:endParaRPr lang="ru-RU" i="1" dirty="0"/>
          </a:p>
        </p:txBody>
      </p:sp>
      <p:pic>
        <p:nvPicPr>
          <p:cNvPr id="6147" name="Picture 3" descr="C:\Users\Admin\Desktop\497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9" y="1660910"/>
            <a:ext cx="2960694" cy="22205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253</Words>
  <PresentationFormat>Экран (4:3)</PresentationFormat>
  <Paragraphs>86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Край, в котором я живу</vt:lpstr>
      <vt:lpstr>Слайд 2</vt:lpstr>
      <vt:lpstr>Ухта – Жемчужина Севера</vt:lpstr>
      <vt:lpstr>Ухта – Жемчужина Севера</vt:lpstr>
      <vt:lpstr>Исследование</vt:lpstr>
      <vt:lpstr>Исследование</vt:lpstr>
      <vt:lpstr>Исследование</vt:lpstr>
      <vt:lpstr>Проблема </vt:lpstr>
      <vt:lpstr>Гипотеза</vt:lpstr>
      <vt:lpstr>Поиск решений</vt:lpstr>
      <vt:lpstr>Подтверждение/ опровержение</vt:lpstr>
      <vt:lpstr>Выводы</vt:lpstr>
      <vt:lpstr>Фёдор Савельевич Прядунов</vt:lpstr>
      <vt:lpstr>Слайд 14</vt:lpstr>
      <vt:lpstr>Михаил Константинович Сидоров</vt:lpstr>
      <vt:lpstr>                           Ухта</vt:lpstr>
      <vt:lpstr>Ухта – Жемчужина Севера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Край, в котором я живу</dc:title>
  <dc:creator>Admin</dc:creator>
  <cp:lastModifiedBy>Admin</cp:lastModifiedBy>
  <cp:revision>18</cp:revision>
  <dcterms:created xsi:type="dcterms:W3CDTF">2022-01-24T14:59:13Z</dcterms:created>
  <dcterms:modified xsi:type="dcterms:W3CDTF">2022-01-24T16:56:01Z</dcterms:modified>
</cp:coreProperties>
</file>