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8" r:id="rId2"/>
    <p:sldId id="256" r:id="rId3"/>
    <p:sldId id="257" r:id="rId4"/>
    <p:sldId id="291" r:id="rId5"/>
    <p:sldId id="290" r:id="rId6"/>
    <p:sldId id="292" r:id="rId7"/>
    <p:sldId id="263" r:id="rId8"/>
    <p:sldId id="264" r:id="rId9"/>
    <p:sldId id="261" r:id="rId10"/>
    <p:sldId id="289" r:id="rId11"/>
    <p:sldId id="266" r:id="rId12"/>
    <p:sldId id="267" r:id="rId13"/>
    <p:sldId id="270" r:id="rId14"/>
    <p:sldId id="271" r:id="rId15"/>
    <p:sldId id="272" r:id="rId16"/>
    <p:sldId id="273" r:id="rId17"/>
    <p:sldId id="274" r:id="rId18"/>
    <p:sldId id="275" r:id="rId19"/>
    <p:sldId id="277" r:id="rId20"/>
    <p:sldId id="280" r:id="rId21"/>
    <p:sldId id="278" r:id="rId22"/>
    <p:sldId id="279" r:id="rId23"/>
    <p:sldId id="287" r:id="rId24"/>
    <p:sldId id="286" r:id="rId25"/>
    <p:sldId id="284" r:id="rId26"/>
    <p:sldId id="288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E2A"/>
    <a:srgbClr val="161B0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41E9366-7D90-4047-86FF-C6863B47A5AC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C29CCA-1568-431B-AEF8-BD466528DAC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63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2714612" y="4786322"/>
            <a:ext cx="5732467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Русские поэты </a:t>
            </a:r>
          </a:p>
          <a:p>
            <a:pPr algn="ctr"/>
            <a:r>
              <a:rPr lang="ru-RU" sz="54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о родной природе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8072462" y="6572272"/>
            <a:ext cx="914400" cy="142876"/>
          </a:xfrm>
          <a:prstGeom prst="rect">
            <a:avLst/>
          </a:prstGeom>
          <a:solidFill>
            <a:srgbClr val="161B0B"/>
          </a:solidFill>
          <a:ln>
            <a:solidFill>
              <a:srgbClr val="161B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0" y="0"/>
            <a:ext cx="4572000" cy="3785652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2400" b="1" dirty="0" smtClean="0"/>
              <a:t>С. Есенин</a:t>
            </a:r>
          </a:p>
          <a:p>
            <a:pPr fontAlgn="base"/>
            <a:r>
              <a:rPr lang="ru-RU" sz="2400" b="1" i="1" dirty="0" smtClean="0"/>
              <a:t>Восход солнца</a:t>
            </a:r>
          </a:p>
          <a:p>
            <a:pPr fontAlgn="base"/>
            <a:endParaRPr lang="ru-RU" sz="2400" b="1" i="1" dirty="0" smtClean="0"/>
          </a:p>
          <a:p>
            <a:pPr fontAlgn="base"/>
            <a:r>
              <a:rPr lang="ru-RU" sz="2400" b="1" dirty="0" smtClean="0"/>
              <a:t>Загорелась зорька красная</a:t>
            </a:r>
            <a:br>
              <a:rPr lang="ru-RU" sz="2400" b="1" dirty="0" smtClean="0"/>
            </a:br>
            <a:r>
              <a:rPr lang="ru-RU" sz="2400" b="1" dirty="0" smtClean="0"/>
              <a:t>В небе темно-голубом,</a:t>
            </a:r>
            <a:br>
              <a:rPr lang="ru-RU" sz="2400" b="1" dirty="0" smtClean="0"/>
            </a:br>
            <a:r>
              <a:rPr lang="ru-RU" sz="2400" b="1" dirty="0" smtClean="0"/>
              <a:t>Полоса явилась ясная</a:t>
            </a:r>
            <a:br>
              <a:rPr lang="ru-RU" sz="2400" b="1" dirty="0" smtClean="0"/>
            </a:br>
            <a:r>
              <a:rPr lang="ru-RU" sz="2400" b="1" dirty="0" smtClean="0"/>
              <a:t>В своем блеске золотом.</a:t>
            </a:r>
          </a:p>
          <a:p>
            <a:pPr fontAlgn="base"/>
            <a:r>
              <a:rPr lang="ru-RU" sz="2400" b="1" dirty="0" smtClean="0"/>
              <a:t>Лучи солнышка высоко</a:t>
            </a:r>
            <a:br>
              <a:rPr lang="ru-RU" sz="2400" b="1" dirty="0" smtClean="0"/>
            </a:br>
            <a:r>
              <a:rPr lang="ru-RU" sz="2400" b="1" dirty="0" smtClean="0"/>
              <a:t>Отразили в небе свет.</a:t>
            </a:r>
            <a:br>
              <a:rPr lang="ru-RU" sz="2400" b="1" dirty="0" smtClean="0"/>
            </a:br>
            <a:endParaRPr lang="ru-RU" sz="2400" b="1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4214810" y="142852"/>
            <a:ext cx="37147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400" b="1" dirty="0" smtClean="0"/>
              <a:t>И рассыпались далеко</a:t>
            </a:r>
            <a:br>
              <a:rPr lang="ru-RU" sz="2400" b="1" dirty="0" smtClean="0"/>
            </a:br>
            <a:r>
              <a:rPr lang="ru-RU" sz="2400" b="1" dirty="0" smtClean="0"/>
              <a:t>От них новые в ответ.</a:t>
            </a:r>
          </a:p>
          <a:p>
            <a:pPr fontAlgn="base"/>
            <a:r>
              <a:rPr lang="ru-RU" sz="2400" b="1" dirty="0" smtClean="0"/>
              <a:t>Лучи ярко-золотые</a:t>
            </a:r>
            <a:br>
              <a:rPr lang="ru-RU" sz="2400" b="1" dirty="0" smtClean="0"/>
            </a:br>
            <a:r>
              <a:rPr lang="ru-RU" sz="2400" b="1" dirty="0" smtClean="0"/>
              <a:t>Осветили землю вдруг.</a:t>
            </a:r>
            <a:br>
              <a:rPr lang="ru-RU" sz="2400" b="1" dirty="0" smtClean="0"/>
            </a:br>
            <a:r>
              <a:rPr lang="ru-RU" sz="2400" b="1" dirty="0" smtClean="0"/>
              <a:t>Небеса уж </a:t>
            </a:r>
            <a:r>
              <a:rPr lang="ru-RU" sz="2400" b="1" dirty="0" err="1" smtClean="0"/>
              <a:t>голубые</a:t>
            </a:r>
            <a:r>
              <a:rPr lang="ru-RU" sz="2400" b="1" dirty="0" smtClean="0"/>
              <a:t/>
            </a:r>
            <a:br>
              <a:rPr lang="ru-RU" sz="2400" b="1" dirty="0" smtClean="0"/>
            </a:br>
            <a:r>
              <a:rPr lang="ru-RU" sz="2400" b="1" dirty="0" smtClean="0"/>
              <a:t>Расстилаются вокруг.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 flipV="1">
            <a:off x="0" y="6572272"/>
            <a:ext cx="9144000" cy="285728"/>
          </a:xfrm>
          <a:prstGeom prst="rect">
            <a:avLst/>
          </a:prstGeom>
          <a:solidFill>
            <a:schemeClr val="accent3">
              <a:lumMod val="50000"/>
            </a:schemeClr>
          </a:solidFill>
          <a:ln>
            <a:solidFill>
              <a:srgbClr val="161B0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357422" y="0"/>
            <a:ext cx="5429288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/>
              <a:t>Ф. И. Тютчев</a:t>
            </a:r>
            <a:endParaRPr lang="ru-RU" sz="2400" b="1" dirty="0" smtClean="0"/>
          </a:p>
          <a:p>
            <a:r>
              <a:rPr lang="ru-RU" sz="2400" b="1" dirty="0" smtClean="0"/>
              <a:t>Как весел грохот летних бурь,</a:t>
            </a:r>
            <a:br>
              <a:rPr lang="ru-RU" sz="2400" b="1" dirty="0" smtClean="0"/>
            </a:br>
            <a:r>
              <a:rPr lang="ru-RU" sz="2400" b="1" dirty="0" smtClean="0"/>
              <a:t>Когда, взметая прах летучий,</a:t>
            </a:r>
            <a:br>
              <a:rPr lang="ru-RU" sz="2400" b="1" dirty="0" smtClean="0"/>
            </a:br>
            <a:r>
              <a:rPr lang="ru-RU" sz="2400" b="1" dirty="0" smtClean="0"/>
              <a:t>Гроза, нахлынувшая тучей,</a:t>
            </a:r>
            <a:br>
              <a:rPr lang="ru-RU" sz="2400" b="1" dirty="0" smtClean="0"/>
            </a:br>
            <a:r>
              <a:rPr lang="ru-RU" sz="2400" b="1" dirty="0" smtClean="0"/>
              <a:t>Смутит небесную лазурь</a:t>
            </a:r>
            <a:br>
              <a:rPr lang="ru-RU" sz="2400" b="1" dirty="0" smtClean="0"/>
            </a:br>
            <a:r>
              <a:rPr lang="ru-RU" sz="2400" b="1" dirty="0" smtClean="0"/>
              <a:t>И опрометчиво-безумно</a:t>
            </a:r>
            <a:br>
              <a:rPr lang="ru-RU" sz="2400" b="1" dirty="0" smtClean="0"/>
            </a:br>
            <a:r>
              <a:rPr lang="ru-RU" sz="2400" b="1" dirty="0" smtClean="0"/>
              <a:t>Вдруг на дубраву набежит,</a:t>
            </a:r>
            <a:br>
              <a:rPr lang="ru-RU" sz="2400" b="1" dirty="0" smtClean="0"/>
            </a:br>
            <a:r>
              <a:rPr lang="ru-RU" sz="2400" b="1" dirty="0" smtClean="0"/>
              <a:t>И вся дубрава задрожит</a:t>
            </a:r>
            <a:br>
              <a:rPr lang="ru-RU" sz="2400" b="1" dirty="0" smtClean="0"/>
            </a:br>
            <a:r>
              <a:rPr lang="ru-RU" sz="2400" b="1" dirty="0" smtClean="0"/>
              <a:t>Широколиственно и шумно!..</a:t>
            </a:r>
          </a:p>
          <a:p>
            <a:r>
              <a:rPr lang="ru-RU" sz="2400" b="1" dirty="0" smtClean="0"/>
              <a:t>Как под незримою пятой,</a:t>
            </a:r>
            <a:br>
              <a:rPr lang="ru-RU" sz="2400" b="1" dirty="0" smtClean="0"/>
            </a:br>
            <a:r>
              <a:rPr lang="ru-RU" sz="2400" b="1" dirty="0" smtClean="0"/>
              <a:t>Лесные гнутся исполины;</a:t>
            </a:r>
            <a:br>
              <a:rPr lang="ru-RU" sz="2400" b="1" dirty="0" smtClean="0"/>
            </a:br>
            <a:r>
              <a:rPr lang="ru-RU" sz="2400" b="1" dirty="0" smtClean="0"/>
              <a:t>Тревожно ропщут их вершины,</a:t>
            </a:r>
            <a:br>
              <a:rPr lang="ru-RU" sz="2400" b="1" dirty="0" smtClean="0"/>
            </a:br>
            <a:r>
              <a:rPr lang="ru-RU" sz="2400" b="1" dirty="0" smtClean="0"/>
              <a:t>Как совещаясь меж собой, —</a:t>
            </a:r>
            <a:br>
              <a:rPr lang="ru-RU" sz="2400" b="1" dirty="0" smtClean="0"/>
            </a:br>
            <a:r>
              <a:rPr lang="ru-RU" sz="2400" b="1" dirty="0" smtClean="0"/>
              <a:t>И сквозь внезапную тревогу</a:t>
            </a:r>
            <a:br>
              <a:rPr lang="ru-RU" sz="2400" b="1" dirty="0" smtClean="0"/>
            </a:br>
            <a:r>
              <a:rPr lang="ru-RU" sz="2400" b="1" dirty="0" smtClean="0"/>
              <a:t>Немолчно слышен птичий свист,</a:t>
            </a:r>
            <a:br>
              <a:rPr lang="ru-RU" sz="2400" b="1" dirty="0" smtClean="0"/>
            </a:br>
            <a:r>
              <a:rPr lang="ru-RU" sz="2400" b="1" dirty="0" smtClean="0"/>
              <a:t>И кой-где первый желтый лист,</a:t>
            </a:r>
            <a:br>
              <a:rPr lang="ru-RU" sz="2400" b="1" dirty="0" smtClean="0"/>
            </a:br>
            <a:r>
              <a:rPr lang="ru-RU" sz="2400" b="1" dirty="0" smtClean="0"/>
              <a:t>Крутясь, слетает на дорогу…</a:t>
            </a:r>
            <a:endParaRPr lang="ru-RU" sz="2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А. С. Пушкин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 descr="C:\Users\Admin\Desktop\1538468645_2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357298"/>
            <a:ext cx="7969938" cy="4989006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428596" y="2571744"/>
            <a:ext cx="635798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0E2A"/>
                </a:solidFill>
              </a:rPr>
              <a:t>Октябрь уж наступил – уж роща </a:t>
            </a:r>
            <a:r>
              <a:rPr lang="ru-RU" sz="2400" b="1" dirty="0" err="1" smtClean="0">
                <a:solidFill>
                  <a:srgbClr val="000E2A"/>
                </a:solidFill>
              </a:rPr>
              <a:t>отряхает</a:t>
            </a:r>
            <a:r>
              <a:rPr lang="ru-RU" sz="2400" b="1" dirty="0" smtClean="0">
                <a:solidFill>
                  <a:srgbClr val="000E2A"/>
                </a:solidFill>
              </a:rPr>
              <a:t/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Последние листы с нагих своих ветвей;</a:t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Дохнул осенний хлад – дорога промерзает,</a:t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Журча еще бежит за мельницу ручей,</a:t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Но пруд уже застыл; сосед мой поспешает</a:t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В отъезжие поля с охотою своей,</a:t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И страждут озими от бешеной забавы,</a:t>
            </a:r>
            <a:br>
              <a:rPr lang="ru-RU" sz="2400" b="1" dirty="0" smtClean="0">
                <a:solidFill>
                  <a:srgbClr val="000E2A"/>
                </a:solidFill>
              </a:rPr>
            </a:br>
            <a:r>
              <a:rPr lang="ru-RU" sz="2400" b="1" dirty="0" smtClean="0">
                <a:solidFill>
                  <a:srgbClr val="000E2A"/>
                </a:solidFill>
              </a:rPr>
              <a:t>И будит лай собак уснувшие дубравы.</a:t>
            </a:r>
            <a:endParaRPr lang="ru-RU" sz="2400" b="1" dirty="0">
              <a:solidFill>
                <a:srgbClr val="000E2A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Admin\Desktop\1538468539_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6841" y="0"/>
            <a:ext cx="9220841" cy="6858000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785786" y="3318570"/>
            <a:ext cx="7572428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chemeClr val="bg1"/>
                </a:solidFill>
              </a:rPr>
              <a:t>Унылая пора! Очей очарованье!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Приятна мне твоя прощальная краса —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Люблю я пышное природы увяданье,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багрец и в золото одетые леса,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их сенях ветра шум и свежее дыханье,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И мглой волнистою покрыты небеса,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И редкий солнца луч, и первые морозы,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И отдаленные седой зимы угрозы.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Михаил Лермонтов</a:t>
            </a:r>
            <a:br>
              <a:rPr lang="ru-RU" sz="3200" b="1" i="1" dirty="0" smtClean="0"/>
            </a:br>
            <a:r>
              <a:rPr lang="ru-RU" sz="3200" b="1" i="1" dirty="0" smtClean="0"/>
              <a:t>Осень</a:t>
            </a:r>
            <a:endParaRPr lang="ru-RU" sz="36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3074" name="Picture 2" descr="C:\Users\Admin\Desktop\1537872480_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214422"/>
            <a:ext cx="9144000" cy="564357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5720" y="2333685"/>
            <a:ext cx="557214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FFFF00"/>
                </a:solidFill>
              </a:rPr>
              <a:t>Листья в поле пожелтели,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И кружатся и летят;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Лишь в бору поникши ели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Зелень мрачную хранят.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Под нависшею скалою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Уж не любит, меж цветов,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Пахарь отдыхать порою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От полуденных трудов.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Зверь, отважный, поневоле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Скрыться где-нибудь спешит.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Ночью месяц тускл, и поле</a:t>
            </a:r>
            <a:br>
              <a:rPr lang="ru-RU" sz="2400" b="1" dirty="0" smtClean="0">
                <a:solidFill>
                  <a:srgbClr val="FFFF00"/>
                </a:solidFill>
              </a:rPr>
            </a:br>
            <a:r>
              <a:rPr lang="ru-RU" sz="2400" b="1" dirty="0" smtClean="0">
                <a:solidFill>
                  <a:srgbClr val="FFFF00"/>
                </a:solidFill>
              </a:rPr>
              <a:t>Сквозь туман лишь серебрит.</a:t>
            </a:r>
            <a:endParaRPr lang="ru-RU" sz="2400" b="1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3071770" y="4303455"/>
            <a:ext cx="60722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002060"/>
                </a:solidFill>
              </a:rPr>
              <a:t>Солнце</a:t>
            </a:r>
          </a:p>
          <a:p>
            <a:r>
              <a:rPr lang="ru-RU" sz="3200" b="1" dirty="0" smtClean="0">
                <a:solidFill>
                  <a:srgbClr val="002060"/>
                </a:solidFill>
              </a:rPr>
              <a:t>Как солнце зимнее прекрасно,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Когда, бродя меж серых туч,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На белые снега напрасно</a:t>
            </a:r>
            <a:br>
              <a:rPr lang="ru-RU" sz="3200" b="1" dirty="0" smtClean="0">
                <a:solidFill>
                  <a:srgbClr val="002060"/>
                </a:solidFill>
              </a:rPr>
            </a:br>
            <a:r>
              <a:rPr lang="ru-RU" sz="3200" b="1" dirty="0" smtClean="0">
                <a:solidFill>
                  <a:srgbClr val="002060"/>
                </a:solidFill>
              </a:rPr>
              <a:t>Оно кидает слабый луч!..</a:t>
            </a:r>
            <a:endParaRPr lang="ru-RU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€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0" y="1785926"/>
            <a:ext cx="4572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/>
            <a:r>
              <a:rPr lang="ru-RU" sz="2800" b="1" dirty="0" smtClean="0">
                <a:solidFill>
                  <a:srgbClr val="002060"/>
                </a:solidFill>
              </a:rPr>
              <a:t>Вот уж осень улетела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И </a:t>
            </a:r>
            <a:r>
              <a:rPr lang="ru-RU" sz="2800" b="1" dirty="0" err="1" smtClean="0">
                <a:solidFill>
                  <a:srgbClr val="002060"/>
                </a:solidFill>
              </a:rPr>
              <a:t>примчалася</a:t>
            </a:r>
            <a:r>
              <a:rPr lang="ru-RU" sz="2800" b="1" dirty="0" smtClean="0">
                <a:solidFill>
                  <a:srgbClr val="002060"/>
                </a:solidFill>
              </a:rPr>
              <a:t> зима.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Как на крыльях, прилетела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Невидимо вдруг она.</a:t>
            </a:r>
          </a:p>
          <a:p>
            <a:pPr fontAlgn="base"/>
            <a:r>
              <a:rPr lang="ru-RU" sz="2800" b="1" dirty="0" smtClean="0">
                <a:solidFill>
                  <a:srgbClr val="002060"/>
                </a:solidFill>
              </a:rPr>
              <a:t>Вот морозы затрещали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И сковали все пруды.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И мальчишки закричали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Ей “спасибо” за труды</a:t>
            </a:r>
            <a:r>
              <a:rPr lang="ru-RU" sz="2800" b="1" dirty="0" smtClean="0">
                <a:solidFill>
                  <a:srgbClr val="002060"/>
                </a:solidFill>
              </a:rPr>
              <a:t>.</a:t>
            </a:r>
            <a:endParaRPr lang="ru-RU" sz="2800" b="1" dirty="0" smtClean="0">
              <a:solidFill>
                <a:srgbClr val="00206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14810" y="214290"/>
            <a:ext cx="492919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b="1" dirty="0" smtClean="0">
                <a:solidFill>
                  <a:srgbClr val="002060"/>
                </a:solidFill>
              </a:rPr>
              <a:t>Вот </a:t>
            </a:r>
            <a:r>
              <a:rPr lang="ru-RU" sz="2800" b="1" dirty="0" err="1" smtClean="0">
                <a:solidFill>
                  <a:srgbClr val="002060"/>
                </a:solidFill>
              </a:rPr>
              <a:t>появилися</a:t>
            </a:r>
            <a:r>
              <a:rPr lang="ru-RU" sz="2800" b="1" dirty="0" smtClean="0">
                <a:solidFill>
                  <a:srgbClr val="002060"/>
                </a:solidFill>
              </a:rPr>
              <a:t> узоры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На стеклах дивной красоты.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Все устремили свои взоры,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Глядя на это. С высоты</a:t>
            </a:r>
          </a:p>
          <a:p>
            <a:pPr fontAlgn="base"/>
            <a:r>
              <a:rPr lang="ru-RU" sz="2800" b="1" dirty="0" smtClean="0">
                <a:solidFill>
                  <a:srgbClr val="002060"/>
                </a:solidFill>
              </a:rPr>
              <a:t>Снег падает, мелькает, вьется,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Ложится белой пеленой.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Вот солнце в облаках мигает,</a:t>
            </a:r>
            <a:br>
              <a:rPr lang="ru-RU" sz="2800" b="1" dirty="0" smtClean="0">
                <a:solidFill>
                  <a:srgbClr val="002060"/>
                </a:solidFill>
              </a:rPr>
            </a:br>
            <a:r>
              <a:rPr lang="ru-RU" sz="2800" b="1" dirty="0" smtClean="0">
                <a:solidFill>
                  <a:srgbClr val="002060"/>
                </a:solidFill>
              </a:rPr>
              <a:t>И иней на снегу сверкает.</a:t>
            </a:r>
            <a:endParaRPr lang="ru-RU" sz="2800" b="1" dirty="0">
              <a:solidFill>
                <a:srgbClr val="002060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572132" y="5357826"/>
            <a:ext cx="299659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С. Есенин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Прямоугольник 4"/>
          <p:cNvSpPr/>
          <p:nvPr/>
        </p:nvSpPr>
        <p:spPr>
          <a:xfrm>
            <a:off x="1714480" y="4357694"/>
            <a:ext cx="600079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/>
            <a:r>
              <a:rPr lang="ru-RU" sz="2800" b="1" dirty="0" smtClean="0">
                <a:solidFill>
                  <a:schemeClr val="bg1"/>
                </a:solidFill>
              </a:rPr>
              <a:t>Федор Тютчев</a:t>
            </a:r>
          </a:p>
          <a:p>
            <a:pPr fontAlgn="base"/>
            <a:r>
              <a:rPr lang="ru-RU" sz="2800" b="1" dirty="0" smtClean="0">
                <a:solidFill>
                  <a:schemeClr val="bg1"/>
                </a:solidFill>
              </a:rPr>
              <a:t>Не то, что мните вы, природа: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Не слепок, не бездушный лик —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ней есть душа, в ней есть свобода,</a:t>
            </a:r>
            <a:br>
              <a:rPr lang="ru-RU" sz="2800" b="1" dirty="0" smtClean="0">
                <a:solidFill>
                  <a:schemeClr val="bg1"/>
                </a:solidFill>
              </a:rPr>
            </a:br>
            <a:r>
              <a:rPr lang="ru-RU" sz="2800" b="1" dirty="0" smtClean="0">
                <a:solidFill>
                  <a:schemeClr val="bg1"/>
                </a:solidFill>
              </a:rPr>
              <a:t>В ней есть любовь, в ней есть язык…</a:t>
            </a:r>
            <a:endParaRPr lang="ru-RU" sz="28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306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27514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0069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737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8123" y="-32994"/>
            <a:ext cx="7962967" cy="68909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1945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379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170</TotalTime>
  <Words>78</Words>
  <PresentationFormat>Экран (4:3)</PresentationFormat>
  <Paragraphs>27</Paragraphs>
  <Slides>26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Тема Office</vt:lpstr>
      <vt:lpstr>Слайд 1</vt:lpstr>
      <vt:lpstr>Слайд 2</vt:lpstr>
      <vt:lpstr>Слайд 3</vt:lpstr>
      <vt:lpstr>А. С. Пушкин</vt:lpstr>
      <vt:lpstr>Слайд 5</vt:lpstr>
      <vt:lpstr>Михаил Лермонтов Осень</vt:lpstr>
      <vt:lpstr>Слайд 7</vt:lpstr>
      <vt:lpstr>€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18</cp:revision>
  <dcterms:created xsi:type="dcterms:W3CDTF">2016-12-02T16:52:36Z</dcterms:created>
  <dcterms:modified xsi:type="dcterms:W3CDTF">2021-12-01T16:23:28Z</dcterms:modified>
</cp:coreProperties>
</file>