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Образование Древнерусского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</a:rPr>
              <a:t>государства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7620" y="1714488"/>
            <a:ext cx="1000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Глава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 чём говорят эти даты Древнерусского государства?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862г.</a:t>
            </a:r>
          </a:p>
          <a:p>
            <a:endParaRPr lang="ru-RU" dirty="0" smtClean="0"/>
          </a:p>
          <a:p>
            <a:r>
              <a:rPr lang="ru-RU" dirty="0" smtClean="0"/>
              <a:t>988г.</a:t>
            </a:r>
          </a:p>
          <a:p>
            <a:endParaRPr lang="ru-RU" dirty="0" smtClean="0"/>
          </a:p>
          <a:p>
            <a:r>
              <a:rPr lang="ru-RU" dirty="0" smtClean="0"/>
              <a:t>Какие это века?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857224" y="5000636"/>
            <a:ext cx="7072362" cy="158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5400000">
            <a:off x="4143372" y="5000636"/>
            <a:ext cx="4286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Первые русские князья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142986"/>
          <a:ext cx="8858250" cy="5523226"/>
        </p:xfrm>
        <a:graphic>
          <a:graphicData uri="http://schemas.openxmlformats.org/drawingml/2006/table">
            <a:tbl>
              <a:tblPr/>
              <a:tblGrid>
                <a:gridCol w="2500313"/>
                <a:gridCol w="6357937"/>
              </a:tblGrid>
              <a:tr h="71437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Рюрик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Первый русский князь, варяг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115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Олег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Объединил много земель,  главным русским городом сделал Киев.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Всюду строил города и крепости.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1748672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Игорь</a:t>
                      </a: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Отразил набеги.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Организовал военные походы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Собирал  дань со славянского племени древлян.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874336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Ольга</a:t>
                      </a: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Установила порядок сбора налогов. Наказала древлян за смерть мужа.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874336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Святослав</a:t>
                      </a: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61645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Присоединял к русским территориям новые земли.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61645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1" descr="Владимир 1 в бронз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357188" y="5857875"/>
            <a:ext cx="800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8215313" y="4143375"/>
            <a:ext cx="7016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600" b="1">
                <a:solidFill>
                  <a:srgbClr val="FF0000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Единый правитель</a:t>
            </a:r>
            <a:endParaRPr lang="ru-RU" sz="3600" dirty="0" smtClean="0"/>
          </a:p>
          <a:p>
            <a:r>
              <a:rPr lang="ru-RU" sz="3600" b="1" dirty="0" smtClean="0"/>
              <a:t>Столица </a:t>
            </a:r>
            <a:endParaRPr lang="ru-RU" sz="3600" dirty="0" smtClean="0"/>
          </a:p>
          <a:p>
            <a:r>
              <a:rPr lang="ru-RU" sz="3600" b="1" dirty="0" smtClean="0"/>
              <a:t>Защита земли</a:t>
            </a:r>
            <a:endParaRPr lang="ru-RU" sz="3600" dirty="0" smtClean="0"/>
          </a:p>
          <a:p>
            <a:r>
              <a:rPr lang="ru-RU" sz="3600" b="1" dirty="0" smtClean="0"/>
              <a:t>Установление порядка, </a:t>
            </a:r>
            <a:r>
              <a:rPr lang="ru-RU" sz="3600" b="1" dirty="0" smtClean="0">
                <a:solidFill>
                  <a:srgbClr val="FF0000"/>
                </a:solidFill>
              </a:rPr>
              <a:t>налогов </a:t>
            </a:r>
            <a:endParaRPr lang="ru-RU" sz="3600" dirty="0" smtClean="0">
              <a:solidFill>
                <a:srgbClr val="FF0000"/>
              </a:solidFill>
            </a:endParaRPr>
          </a:p>
          <a:p>
            <a:r>
              <a:rPr lang="ru-RU" sz="3600" b="1" dirty="0" smtClean="0"/>
              <a:t>Расширение связей с соседями</a:t>
            </a:r>
            <a:endParaRPr lang="ru-RU" sz="3600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Тема: Расцвет Древнерусского государства </a:t>
            </a:r>
            <a:endParaRPr lang="ru-RU" dirty="0"/>
          </a:p>
        </p:txBody>
      </p:sp>
      <p:pic>
        <p:nvPicPr>
          <p:cNvPr id="1026" name="Picture 2" descr="F:\расцвет древнерусского государства\3db24e28e1aab7cbaf6dadb9f7f4261a (1)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714488"/>
            <a:ext cx="3028968" cy="42862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4414" y="2714620"/>
            <a:ext cx="3705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 чьими именами связан?</a:t>
            </a:r>
            <a:endParaRPr lang="ru-RU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4400" b="1" dirty="0" smtClean="0"/>
              <a:t>Цель:</a:t>
            </a:r>
            <a:endParaRPr lang="ru-RU" sz="4400" b="1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214810" y="171448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Группы по интересам</a:t>
            </a:r>
            <a:br>
              <a:rPr lang="ru-RU" dirty="0" smtClean="0"/>
            </a:br>
            <a:r>
              <a:rPr lang="ru-RU" dirty="0" smtClean="0"/>
              <a:t> (не более 5 человек в группе):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Военная кафедра</a:t>
            </a:r>
          </a:p>
          <a:p>
            <a:r>
              <a:rPr lang="ru-RU" dirty="0" smtClean="0"/>
              <a:t>Управление государством</a:t>
            </a:r>
          </a:p>
          <a:p>
            <a:r>
              <a:rPr lang="ru-RU" dirty="0" smtClean="0"/>
              <a:t>Кафедра истории</a:t>
            </a:r>
          </a:p>
          <a:p>
            <a:r>
              <a:rPr lang="ru-RU" dirty="0" smtClean="0"/>
              <a:t>Внешняя политика</a:t>
            </a:r>
          </a:p>
          <a:p>
            <a:r>
              <a:rPr lang="ru-RU" dirty="0" smtClean="0"/>
              <a:t>Объединение народа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 rot="19574769">
            <a:off x="6167447" y="2836584"/>
            <a:ext cx="164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Задачи?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760411">
            <a:off x="5324089" y="5215525"/>
            <a:ext cx="3638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Признаки государства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7215206" y="385762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Группы по интересам: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4422"/>
            <a:ext cx="4038600" cy="5286412"/>
          </a:xfrm>
        </p:spPr>
        <p:txBody>
          <a:bodyPr>
            <a:normAutofit/>
          </a:bodyPr>
          <a:lstStyle/>
          <a:p>
            <a:r>
              <a:rPr lang="ru-RU" dirty="0" smtClean="0"/>
              <a:t>Военная кафедра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Управление государством</a:t>
            </a:r>
          </a:p>
          <a:p>
            <a:endParaRPr lang="ru-RU" dirty="0" smtClean="0"/>
          </a:p>
          <a:p>
            <a:r>
              <a:rPr lang="ru-RU" dirty="0" smtClean="0"/>
              <a:t>Кафедра истории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Внешняя политика</a:t>
            </a:r>
          </a:p>
          <a:p>
            <a:endParaRPr lang="ru-RU" dirty="0" smtClean="0"/>
          </a:p>
          <a:p>
            <a:r>
              <a:rPr lang="ru-RU" dirty="0" smtClean="0"/>
              <a:t>Объединение народа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29124" y="1214422"/>
            <a:ext cx="4038600" cy="5500726"/>
          </a:xfrm>
        </p:spPr>
        <p:txBody>
          <a:bodyPr>
            <a:normAutofit/>
          </a:bodyPr>
          <a:lstStyle/>
          <a:p>
            <a:r>
              <a:rPr lang="ru-RU" dirty="0" smtClean="0"/>
              <a:t>Анализ военных событий</a:t>
            </a:r>
          </a:p>
          <a:p>
            <a:r>
              <a:rPr lang="ru-RU" dirty="0" smtClean="0"/>
              <a:t>Анализ правил управления</a:t>
            </a:r>
          </a:p>
          <a:p>
            <a:endParaRPr lang="ru-RU" dirty="0" smtClean="0"/>
          </a:p>
          <a:p>
            <a:r>
              <a:rPr lang="ru-RU" dirty="0" smtClean="0"/>
              <a:t>Деятельность князя</a:t>
            </a:r>
          </a:p>
          <a:p>
            <a:endParaRPr lang="ru-RU" dirty="0" smtClean="0"/>
          </a:p>
          <a:p>
            <a:r>
              <a:rPr lang="ru-RU" dirty="0" smtClean="0"/>
              <a:t>Связи с другими государствами</a:t>
            </a:r>
          </a:p>
          <a:p>
            <a:r>
              <a:rPr lang="ru-RU" dirty="0" smtClean="0"/>
              <a:t>Изучение изменений </a:t>
            </a:r>
          </a:p>
          <a:p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571868" y="142873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000364" y="2500306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571868" y="4000504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929058" y="500063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214810" y="600076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1556792"/>
            <a:ext cx="4038600" cy="4525963"/>
          </a:xfrm>
        </p:spPr>
        <p:txBody>
          <a:bodyPr/>
          <a:lstStyle/>
          <a:p>
            <a:r>
              <a:rPr lang="ru-RU" dirty="0" smtClean="0"/>
              <a:t>Понятие чести, защита Родины</a:t>
            </a:r>
          </a:p>
          <a:p>
            <a:r>
              <a:rPr lang="ru-RU" dirty="0" smtClean="0"/>
              <a:t>Законы</a:t>
            </a:r>
          </a:p>
          <a:p>
            <a:r>
              <a:rPr lang="ru-RU" dirty="0" smtClean="0"/>
              <a:t>Строительство, развитие городов</a:t>
            </a:r>
          </a:p>
          <a:p>
            <a:r>
              <a:rPr lang="ru-RU" dirty="0" smtClean="0"/>
              <a:t>Расширение связей</a:t>
            </a:r>
          </a:p>
          <a:p>
            <a:r>
              <a:rPr lang="ru-RU" dirty="0" smtClean="0"/>
              <a:t>Осознание народом единства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Способствовало расцвету Древнерусского государства</a:t>
            </a:r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3923928" y="33569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4355976" y="1700808"/>
            <a:ext cx="504056" cy="3744416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Соединительная линия уступом 7"/>
          <p:cNvCxnSpPr/>
          <p:nvPr/>
        </p:nvCxnSpPr>
        <p:spPr>
          <a:xfrm rot="5400000" flipH="1" flipV="1">
            <a:off x="6804248" y="5445224"/>
            <a:ext cx="1080120" cy="648072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6444208" y="630932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7668344" y="5229200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5940152" y="5949280"/>
            <a:ext cx="432048" cy="50405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170</Words>
  <Application>Microsoft Office PowerPoint</Application>
  <PresentationFormat>Экран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Образование Древнерусского </vt:lpstr>
      <vt:lpstr>О чём говорят эти даты Древнерусского государства?</vt:lpstr>
      <vt:lpstr>Первые русские князья</vt:lpstr>
      <vt:lpstr>Слайд 4</vt:lpstr>
      <vt:lpstr>?</vt:lpstr>
      <vt:lpstr>Тема: Расцвет Древнерусского государства </vt:lpstr>
      <vt:lpstr>Проблема:</vt:lpstr>
      <vt:lpstr>Группы по интересам  (не более 5 человек в группе):</vt:lpstr>
      <vt:lpstr>Группы по интересам:</vt:lpstr>
      <vt:lpstr>Выводы: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Образование Древнерусского </dc:title>
  <dc:creator>Admin</dc:creator>
  <cp:lastModifiedBy>User</cp:lastModifiedBy>
  <cp:revision>12</cp:revision>
  <dcterms:created xsi:type="dcterms:W3CDTF">2017-01-31T20:02:08Z</dcterms:created>
  <dcterms:modified xsi:type="dcterms:W3CDTF">2017-02-01T09:22:55Z</dcterms:modified>
</cp:coreProperties>
</file>