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7772400" cy="928694"/>
          </a:xfrm>
        </p:spPr>
        <p:txBody>
          <a:bodyPr>
            <a:noAutofit/>
          </a:bodyPr>
          <a:lstStyle/>
          <a:p>
            <a:r>
              <a:rPr lang="ru-RU" sz="3600" dirty="0" smtClean="0"/>
              <a:t>Палехская роспись – сказка на ладони</a:t>
            </a:r>
            <a:endParaRPr lang="ru-RU" sz="3600" dirty="0"/>
          </a:p>
        </p:txBody>
      </p:sp>
      <p:pic>
        <p:nvPicPr>
          <p:cNvPr id="1026" name="Picture 2" descr="C:\Users\Admin\Desktop\image_5aaa48a21f1a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142984"/>
            <a:ext cx="7286676" cy="5392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Иконописные корни палехской росписи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В окружении лесов да вдали от больших дорог, вдоль живописной речки </a:t>
            </a:r>
            <a:r>
              <a:rPr lang="ru-RU" dirty="0" err="1" smtClean="0"/>
              <a:t>Палешки</a:t>
            </a:r>
            <a:r>
              <a:rPr lang="ru-RU" dirty="0" smtClean="0"/>
              <a:t>. Жили в селе обособленно, торговцы практически не захаживали. Местные художники писали иконы.</a:t>
            </a:r>
            <a:endParaRPr lang="ru-RU" dirty="0"/>
          </a:p>
        </p:txBody>
      </p:sp>
      <p:pic>
        <p:nvPicPr>
          <p:cNvPr id="2051" name="Picture 3" descr="C:\Users\Admin\Desktop\5780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10837" y="1214422"/>
            <a:ext cx="4136872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Иконописцы сохраняли из поколения в поколение свои традиции.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Лишь в середине XVII века молва о палехских мастерах добралась до Москвы. </a:t>
            </a:r>
          </a:p>
          <a:p>
            <a:r>
              <a:rPr lang="ru-RU" dirty="0" smtClean="0"/>
              <a:t>А уж затем и сами художники оказались в Белокаменной. </a:t>
            </a:r>
            <a:endParaRPr lang="ru-RU" dirty="0"/>
          </a:p>
        </p:txBody>
      </p:sp>
      <p:pic>
        <p:nvPicPr>
          <p:cNvPr id="6" name="Picture 2" descr="C:\Users\Admin\Desktop\S.George_(18th_c.,_Palekh_museum)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00600" y="1412891"/>
            <a:ext cx="4038600" cy="45989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357166"/>
            <a:ext cx="8534400" cy="85725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Сто лет назад художникам пришлось оставить на долгое время иконопись в поисках других тем.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Тогда появился современный палехский стиль и шкатулки из папье-маше. </a:t>
            </a:r>
            <a:endParaRPr lang="ru-RU" dirty="0"/>
          </a:p>
        </p:txBody>
      </p:sp>
      <p:pic>
        <p:nvPicPr>
          <p:cNvPr id="3074" name="Picture 2" descr="C:\Users\Admin\Desktop\Three_maidens_by_the_window_(Bazhenov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2500306"/>
            <a:ext cx="4500594" cy="3628604"/>
          </a:xfrm>
          <a:prstGeom prst="rect">
            <a:avLst/>
          </a:prstGeom>
          <a:noFill/>
        </p:spPr>
      </p:pic>
      <p:pic>
        <p:nvPicPr>
          <p:cNvPr id="3075" name="Picture 3" descr="C:\Users\Admin\Desktop\Firebird_(Zhegalov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7" y="2714777"/>
            <a:ext cx="2332529" cy="33574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77164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Расписывали коробочки и ларчики бывшие иконописцы сюжетами из народных сказок, жанровыми сценками, картинками деревенского быта и пейзажами.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2285992"/>
            <a:ext cx="8503920" cy="38130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Admin\Desktop\image_5aaa48737b2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5" y="1905657"/>
            <a:ext cx="6788088" cy="44937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1026" name="Picture 2" descr="C:\Users\Admin\Desktop\57805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86719" y="1874837"/>
            <a:ext cx="5734050" cy="3876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45</TotalTime>
  <Words>37</Words>
  <PresentationFormat>Экран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Официальная</vt:lpstr>
      <vt:lpstr>Палехская роспись – сказка на ладони</vt:lpstr>
      <vt:lpstr>Иконописные корни палехской росписи. </vt:lpstr>
      <vt:lpstr>Иконописцы сохраняли из поколения в поколение свои традиции. </vt:lpstr>
      <vt:lpstr>Сто лет назад художникам пришлось оставить на долгое время иконопись в поисках других тем. </vt:lpstr>
      <vt:lpstr>Расписывали коробочки и ларчики бывшие иконописцы сюжетами из народных сказок, жанровыми сценками, картинками деревенского быта и пейзажами.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Клинопись</dc:title>
  <dc:creator>Admin</dc:creator>
  <cp:lastModifiedBy>Admin</cp:lastModifiedBy>
  <cp:revision>12</cp:revision>
  <dcterms:created xsi:type="dcterms:W3CDTF">2022-02-24T18:18:42Z</dcterms:created>
  <dcterms:modified xsi:type="dcterms:W3CDTF">2022-03-09T18:10:39Z</dcterms:modified>
</cp:coreProperties>
</file>