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Склонение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Падежи 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2" y="1600200"/>
          <a:ext cx="8786876" cy="4886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17"/>
                <a:gridCol w="1017991"/>
                <a:gridCol w="2050271"/>
                <a:gridCol w="1903822"/>
                <a:gridCol w="1757375"/>
              </a:tblGrid>
              <a:tr h="46081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 </a:t>
                      </a:r>
                      <a:r>
                        <a:rPr lang="ru-RU" sz="2800" dirty="0" err="1" smtClean="0"/>
                        <a:t>скл</a:t>
                      </a:r>
                      <a:r>
                        <a:rPr lang="ru-RU" sz="2800" dirty="0" smtClean="0"/>
                        <a:t>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 </a:t>
                      </a:r>
                      <a:r>
                        <a:rPr lang="ru-RU" sz="2800" dirty="0" err="1" smtClean="0"/>
                        <a:t>скл</a:t>
                      </a:r>
                      <a:r>
                        <a:rPr lang="ru-RU" sz="2800" dirty="0" smtClean="0"/>
                        <a:t>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3 </a:t>
                      </a:r>
                      <a:r>
                        <a:rPr lang="ru-RU" sz="2800" dirty="0" err="1" smtClean="0"/>
                        <a:t>скл</a:t>
                      </a:r>
                      <a:r>
                        <a:rPr lang="ru-RU" sz="2800" dirty="0" smtClean="0"/>
                        <a:t>.</a:t>
                      </a:r>
                      <a:endParaRPr lang="ru-RU" sz="2800" dirty="0"/>
                    </a:p>
                  </a:txBody>
                  <a:tcPr/>
                </a:tc>
              </a:tr>
              <a:tr h="795375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Именительный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Кто?</a:t>
                      </a:r>
                    </a:p>
                    <a:p>
                      <a:r>
                        <a:rPr lang="ru-RU" dirty="0" smtClean="0"/>
                        <a:t> Что?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Лис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Конь</a:t>
                      </a:r>
                      <a:r>
                        <a:rPr lang="ru-RU" sz="2800" baseline="0" dirty="0" smtClean="0"/>
                        <a:t>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Печь</a:t>
                      </a:r>
                      <a:endParaRPr lang="ru-RU" sz="2800" dirty="0"/>
                    </a:p>
                  </a:txBody>
                  <a:tcPr/>
                </a:tc>
              </a:tr>
              <a:tr h="660753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Родительный 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Кого? Чего?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Лис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ы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Кон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я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Печ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и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95375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Дательный 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Кому?</a:t>
                      </a:r>
                      <a:r>
                        <a:rPr lang="ru-RU" baseline="0" dirty="0" smtClean="0"/>
                        <a:t> Чему?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Лис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е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Кон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ю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Печ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и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60753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Винительный 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Кого? Что?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Лис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у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Кон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я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Печь</a:t>
                      </a:r>
                      <a:endParaRPr lang="ru-RU" sz="2800" dirty="0"/>
                    </a:p>
                  </a:txBody>
                  <a:tcPr/>
                </a:tc>
              </a:tr>
              <a:tr h="660753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Творительный 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Кем? Чем?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Лисо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й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Кон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ём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Печь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ю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95375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Предложный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 ком?</a:t>
                      </a:r>
                    </a:p>
                    <a:p>
                      <a:r>
                        <a:rPr lang="ru-RU" dirty="0" smtClean="0"/>
                        <a:t>О чём?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О лис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е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О кон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е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О печ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и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572264" y="2214554"/>
            <a:ext cx="285752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429652" y="2214554"/>
            <a:ext cx="285752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429652" y="4500570"/>
            <a:ext cx="285752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65</Words>
  <PresentationFormat>Экран (4:3)</PresentationFormat>
  <Paragraphs>37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Склонение</vt:lpstr>
      <vt:lpstr>Падежи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Склонение</dc:title>
  <dc:creator>Admin</dc:creator>
  <cp:lastModifiedBy>Admin</cp:lastModifiedBy>
  <cp:revision>3</cp:revision>
  <dcterms:created xsi:type="dcterms:W3CDTF">2022-01-27T11:09:09Z</dcterms:created>
  <dcterms:modified xsi:type="dcterms:W3CDTF">2022-01-27T11:21:15Z</dcterms:modified>
</cp:coreProperties>
</file>