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8" r:id="rId4"/>
    <p:sldId id="273" r:id="rId5"/>
    <p:sldId id="271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785926"/>
            <a:ext cx="7772400" cy="1470025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002060"/>
                </a:solidFill>
              </a:rPr>
              <a:t>Образование древнерусского государства</a:t>
            </a:r>
            <a:endParaRPr lang="ru-RU" sz="48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rebuchet MS" pitchFamily="34" charset="0"/>
              </a:rPr>
              <a:t>Первые русские князья</a:t>
            </a:r>
            <a:endParaRPr lang="ru-RU" sz="3600" b="1" dirty="0">
              <a:solidFill>
                <a:srgbClr val="002060"/>
              </a:solidFill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4400" b="1" dirty="0" smtClean="0"/>
              <a:t>Цель:</a:t>
            </a:r>
            <a:endParaRPr lang="ru-RU" sz="4400" b="1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214810" y="171448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57224" y="1500174"/>
            <a:ext cx="3357586" cy="46434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задачи</a:t>
            </a:r>
            <a:endParaRPr lang="ru-RU" sz="5400" b="1" dirty="0"/>
          </a:p>
        </p:txBody>
      </p:sp>
      <p:sp>
        <p:nvSpPr>
          <p:cNvPr id="4" name="Стрелка вниз 3"/>
          <p:cNvSpPr/>
          <p:nvPr/>
        </p:nvSpPr>
        <p:spPr>
          <a:xfrm rot="10800000">
            <a:off x="2357422" y="2000240"/>
            <a:ext cx="484632" cy="97840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Признаки государства: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/>
              <a:t>Единый правитель</a:t>
            </a:r>
            <a:endParaRPr lang="ru-RU" sz="3600" dirty="0" smtClean="0"/>
          </a:p>
          <a:p>
            <a:r>
              <a:rPr lang="ru-RU" sz="3600" b="1" dirty="0" smtClean="0"/>
              <a:t>Столица </a:t>
            </a:r>
            <a:endParaRPr lang="ru-RU" sz="3600" dirty="0" smtClean="0"/>
          </a:p>
          <a:p>
            <a:r>
              <a:rPr lang="ru-RU" sz="3600" b="1" dirty="0" smtClean="0"/>
              <a:t>Защита земли</a:t>
            </a:r>
            <a:endParaRPr lang="ru-RU" sz="3600" dirty="0" smtClean="0"/>
          </a:p>
          <a:p>
            <a:r>
              <a:rPr lang="ru-RU" sz="3600" b="1" dirty="0" smtClean="0"/>
              <a:t>Установление порядка, </a:t>
            </a:r>
            <a:r>
              <a:rPr lang="ru-RU" sz="3600" b="1" dirty="0" smtClean="0">
                <a:solidFill>
                  <a:srgbClr val="FF0000"/>
                </a:solidFill>
              </a:rPr>
              <a:t>налогов </a:t>
            </a:r>
            <a:endParaRPr lang="ru-RU" sz="3600" dirty="0" smtClean="0">
              <a:solidFill>
                <a:srgbClr val="FF0000"/>
              </a:solidFill>
            </a:endParaRPr>
          </a:p>
          <a:p>
            <a:r>
              <a:rPr lang="ru-RU" sz="3600" b="1" dirty="0" smtClean="0"/>
              <a:t>Расширение связей</a:t>
            </a:r>
            <a:endParaRPr lang="ru-RU" sz="3600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282" y="428604"/>
          <a:ext cx="8286808" cy="5971482"/>
        </p:xfrm>
        <a:graphic>
          <a:graphicData uri="http://schemas.openxmlformats.org/drawingml/2006/table">
            <a:tbl>
              <a:tblPr/>
              <a:tblGrid>
                <a:gridCol w="2857520"/>
                <a:gridCol w="5429288"/>
              </a:tblGrid>
              <a:tr h="1264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4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Князья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4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Деятельность  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219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985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731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439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697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788024" y="3284984"/>
            <a:ext cx="37444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04248" y="2852936"/>
            <a:ext cx="108012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7229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28728" y="5286388"/>
            <a:ext cx="3429024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500166" y="5286388"/>
            <a:ext cx="3286148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428992" y="4929198"/>
            <a:ext cx="1357322" cy="9858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олнце 5"/>
          <p:cNvSpPr/>
          <p:nvPr/>
        </p:nvSpPr>
        <p:spPr>
          <a:xfrm>
            <a:off x="2428860" y="5357826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43042" y="0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Игорь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44008" y="260648"/>
            <a:ext cx="4176464" cy="3384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лнце 4"/>
          <p:cNvSpPr/>
          <p:nvPr/>
        </p:nvSpPr>
        <p:spPr>
          <a:xfrm>
            <a:off x="6300192" y="1268760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43438" y="1643050"/>
            <a:ext cx="3786214" cy="16430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1. Наказала древлян за смерть мужа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14876" y="0"/>
            <a:ext cx="3643338" cy="1000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лнце 4"/>
          <p:cNvSpPr/>
          <p:nvPr/>
        </p:nvSpPr>
        <p:spPr>
          <a:xfrm>
            <a:off x="6084168" y="0"/>
            <a:ext cx="914400" cy="914400"/>
          </a:xfrm>
          <a:prstGeom prst="su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esktop\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85786" y="6572272"/>
            <a:ext cx="2643206" cy="2857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\Desktop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7158" y="427325"/>
          <a:ext cx="8072494" cy="6096589"/>
        </p:xfrm>
        <a:graphic>
          <a:graphicData uri="http://schemas.openxmlformats.org/drawingml/2006/table">
            <a:tbl>
              <a:tblPr/>
              <a:tblGrid>
                <a:gridCol w="3106571"/>
                <a:gridCol w="4965923"/>
              </a:tblGrid>
              <a:tr h="92997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Князья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Деятельность 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09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381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54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439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697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44320" marR="443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37</Words>
  <Application>Microsoft Office PowerPoint</Application>
  <PresentationFormat>Экран (4:3)</PresentationFormat>
  <Paragraphs>21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Образование древнерусского государства</vt:lpstr>
      <vt:lpstr>Проблема:</vt:lpstr>
      <vt:lpstr>Слайд 3</vt:lpstr>
      <vt:lpstr>Признаки государства: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28</cp:revision>
  <dcterms:created xsi:type="dcterms:W3CDTF">2017-01-23T16:35:30Z</dcterms:created>
  <dcterms:modified xsi:type="dcterms:W3CDTF">2017-01-25T09:17:47Z</dcterms:modified>
</cp:coreProperties>
</file>