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1" r:id="rId4"/>
    <p:sldId id="270" r:id="rId5"/>
    <p:sldId id="258" r:id="rId6"/>
    <p:sldId id="259" r:id="rId7"/>
    <p:sldId id="260" r:id="rId8"/>
    <p:sldId id="261" r:id="rId9"/>
    <p:sldId id="262" r:id="rId10"/>
    <p:sldId id="269" r:id="rId11"/>
    <p:sldId id="263" r:id="rId12"/>
    <p:sldId id="264" r:id="rId13"/>
    <p:sldId id="265" r:id="rId14"/>
    <p:sldId id="266" r:id="rId15"/>
    <p:sldId id="267" r:id="rId16"/>
    <p:sldId id="268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002060"/>
                </a:solidFill>
              </a:rPr>
              <a:t>Имена существительные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</a:rPr>
              <a:t>1, 2 и 3 склонения</a:t>
            </a:r>
            <a:endParaRPr lang="ru-RU" sz="4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Просклонять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Какао - ?</a:t>
            </a:r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Какие </a:t>
            </a:r>
            <a:r>
              <a:rPr lang="ru-RU" smtClean="0"/>
              <a:t>вопросы возникают?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fontAlgn="base"/>
            <a:r>
              <a:rPr lang="ru-RU" dirty="0" smtClean="0"/>
              <a:t>Несклоняемые имена существительные — это заимствованные слова, которые в русском языке имеют одну и ту же грамматическую форму во всех падежах. </a:t>
            </a:r>
          </a:p>
          <a:p>
            <a:pPr fontAlgn="base"/>
            <a:r>
              <a:rPr lang="ru-RU" dirty="0" smtClean="0"/>
              <a:t>В русском языке несклоняемые существительные, как правило, являются заимствованными словами. Их грамматической особенностью является то, что эти слова сохраняют одну и ту же форму во всех падежах.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Проверка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 smtClean="0"/>
              <a:t>Что значит "склонять существительное"?</a:t>
            </a:r>
            <a:br>
              <a:rPr lang="ru-RU" sz="4000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ru-RU" dirty="0" smtClean="0"/>
              <a:t>изменять существительное по родам </a:t>
            </a:r>
          </a:p>
          <a:p>
            <a:pPr fontAlgn="base"/>
            <a:r>
              <a:rPr lang="ru-RU" dirty="0" smtClean="0"/>
              <a:t>изменять существительное по родам и числам </a:t>
            </a:r>
          </a:p>
          <a:p>
            <a:pPr fontAlgn="base"/>
            <a:r>
              <a:rPr lang="ru-RU" dirty="0" smtClean="0"/>
              <a:t>изменять существительное по числам и падежам </a:t>
            </a:r>
          </a:p>
          <a:p>
            <a:pPr fontAlgn="base"/>
            <a:r>
              <a:rPr lang="ru-RU" dirty="0" smtClean="0"/>
              <a:t>изменять существительное только по падежам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/>
              <a:t>Все </a:t>
            </a:r>
            <a:r>
              <a:rPr lang="ru-RU" sz="4000" b="1" dirty="0" smtClean="0"/>
              <a:t>несклоняемые существительные являются заимствованными словам?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endParaRPr lang="ru-RU" dirty="0" smtClean="0"/>
          </a:p>
          <a:p>
            <a:pPr fontAlgn="base"/>
            <a:endParaRPr lang="ru-RU" dirty="0" smtClean="0"/>
          </a:p>
          <a:p>
            <a:pPr fontAlgn="base"/>
            <a:r>
              <a:rPr lang="ru-RU" dirty="0" smtClean="0"/>
              <a:t>Да </a:t>
            </a:r>
          </a:p>
          <a:p>
            <a:pPr fontAlgn="base"/>
            <a:r>
              <a:rPr lang="ru-RU" dirty="0" smtClean="0"/>
              <a:t>Нет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dirty="0" smtClean="0"/>
              <a:t>Какие существительные могут быть несклоняемыми?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ru-RU" dirty="0" smtClean="0"/>
              <a:t>нарицательные </a:t>
            </a:r>
          </a:p>
          <a:p>
            <a:pPr fontAlgn="base"/>
            <a:r>
              <a:rPr lang="ru-RU" dirty="0" smtClean="0"/>
              <a:t>собственные </a:t>
            </a:r>
          </a:p>
          <a:p>
            <a:pPr fontAlgn="base"/>
            <a:r>
              <a:rPr lang="ru-RU" dirty="0" smtClean="0"/>
              <a:t>как нарицательные, так и собственные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dirty="0" smtClean="0"/>
              <a:t>В каком падеже могут быть употреблены несклоняемые существительные в предложении?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ru-RU" dirty="0" smtClean="0"/>
              <a:t>только в винительном </a:t>
            </a:r>
          </a:p>
          <a:p>
            <a:pPr fontAlgn="base"/>
            <a:r>
              <a:rPr lang="ru-RU" dirty="0" smtClean="0"/>
              <a:t>только в именительном </a:t>
            </a:r>
          </a:p>
          <a:p>
            <a:pPr fontAlgn="base"/>
            <a:r>
              <a:rPr lang="ru-RU" dirty="0" smtClean="0"/>
              <a:t>в любом падеже 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Справка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Несклоняемые существительные не будут изменяться, но это не означает, что они употребляются всегда только в форме именительного падежа.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97172"/>
          </a:xfrm>
        </p:spPr>
        <p:txBody>
          <a:bodyPr>
            <a:noAutofit/>
          </a:bodyPr>
          <a:lstStyle/>
          <a:p>
            <a:pPr algn="l"/>
            <a:r>
              <a:rPr lang="ru-RU" sz="3200" b="1" dirty="0" smtClean="0"/>
              <a:t>В каком падеже употреблено несклоняемое существительное в предложении:</a:t>
            </a:r>
            <a:br>
              <a:rPr lang="ru-RU" sz="3200" b="1" dirty="0" smtClean="0"/>
            </a:br>
            <a:r>
              <a:rPr lang="ru-RU" sz="3200" b="1" dirty="0" smtClean="0"/>
              <a:t> </a:t>
            </a:r>
            <a:r>
              <a:rPr lang="ru-RU" sz="3600" b="1" dirty="0" smtClean="0"/>
              <a:t>"Маша встретится со своими друзьями у метро, а потом они вместе навестят учительницу"?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071810"/>
            <a:ext cx="8229600" cy="3054353"/>
          </a:xfrm>
        </p:spPr>
        <p:txBody>
          <a:bodyPr>
            <a:normAutofit/>
          </a:bodyPr>
          <a:lstStyle/>
          <a:p>
            <a:pPr fontAlgn="base"/>
            <a:r>
              <a:rPr lang="ru-RU" dirty="0" smtClean="0"/>
              <a:t>в именительном </a:t>
            </a:r>
          </a:p>
          <a:p>
            <a:pPr fontAlgn="base"/>
            <a:r>
              <a:rPr lang="ru-RU" dirty="0" smtClean="0"/>
              <a:t>в родительном </a:t>
            </a:r>
          </a:p>
          <a:p>
            <a:pPr fontAlgn="base"/>
            <a:r>
              <a:rPr lang="ru-RU" dirty="0" smtClean="0"/>
              <a:t>в винительном </a:t>
            </a:r>
          </a:p>
          <a:p>
            <a:pPr fontAlgn="base"/>
            <a:r>
              <a:rPr lang="ru-RU" dirty="0" smtClean="0"/>
              <a:t>в предложном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У несклоняемых существительных нет окончания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85992"/>
            <a:ext cx="8229600" cy="3840171"/>
          </a:xfrm>
        </p:spPr>
        <p:txBody>
          <a:bodyPr/>
          <a:lstStyle/>
          <a:p>
            <a:pPr fontAlgn="base"/>
            <a:r>
              <a:rPr lang="ru-RU" dirty="0" smtClean="0"/>
              <a:t>Да </a:t>
            </a:r>
          </a:p>
          <a:p>
            <a:pPr fontAlgn="base"/>
            <a:r>
              <a:rPr lang="ru-RU" dirty="0" smtClean="0"/>
              <a:t>Нет, у некоторых несклоняемых существительных можно выделить окончание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dirty="0" smtClean="0"/>
              <a:t>Какое иностранное имя является несклоняемым существительным?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ru-RU" dirty="0" smtClean="0"/>
              <a:t>Изабелла </a:t>
            </a:r>
          </a:p>
          <a:p>
            <a:pPr fontAlgn="base"/>
            <a:r>
              <a:rPr lang="ru-RU" dirty="0" smtClean="0"/>
              <a:t>Маргарита </a:t>
            </a:r>
          </a:p>
          <a:p>
            <a:pPr fontAlgn="base"/>
            <a:r>
              <a:rPr lang="ru-RU" dirty="0" smtClean="0"/>
              <a:t>Алексей </a:t>
            </a:r>
          </a:p>
          <a:p>
            <a:pPr fontAlgn="base"/>
            <a:r>
              <a:rPr lang="ru-RU" dirty="0" smtClean="0"/>
              <a:t>Маргарет </a:t>
            </a:r>
          </a:p>
          <a:p>
            <a:pPr fontAlgn="base"/>
            <a:r>
              <a:rPr lang="ru-RU" dirty="0" smtClean="0"/>
              <a:t>Валентин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dirty="0" smtClean="0"/>
              <a:t>Название какого города является несклоняемым существительным?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ru-RU" dirty="0" smtClean="0"/>
              <a:t>Санкт-Петербург </a:t>
            </a:r>
          </a:p>
          <a:p>
            <a:pPr fontAlgn="base"/>
            <a:r>
              <a:rPr lang="ru-RU" dirty="0" smtClean="0"/>
              <a:t>Токио </a:t>
            </a:r>
          </a:p>
          <a:p>
            <a:pPr fontAlgn="base"/>
            <a:r>
              <a:rPr lang="ru-RU" dirty="0" smtClean="0"/>
              <a:t>Вашингтон </a:t>
            </a:r>
          </a:p>
          <a:p>
            <a:pPr fontAlgn="base"/>
            <a:r>
              <a:rPr lang="ru-RU" dirty="0" smtClean="0"/>
              <a:t>Пенза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9982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/>
              <a:t>Какое слово является несклоняемым в предложении "Макс Барских завтра приезжает в "Олимпийский" на концерт"?</a:t>
            </a:r>
            <a:br>
              <a:rPr lang="ru-RU" sz="4000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571744"/>
            <a:ext cx="8229600" cy="3554419"/>
          </a:xfrm>
        </p:spPr>
        <p:txBody>
          <a:bodyPr/>
          <a:lstStyle/>
          <a:p>
            <a:pPr fontAlgn="base"/>
            <a:r>
              <a:rPr lang="ru-RU" dirty="0" smtClean="0"/>
              <a:t>Макс </a:t>
            </a:r>
          </a:p>
          <a:p>
            <a:pPr fontAlgn="base"/>
            <a:r>
              <a:rPr lang="ru-RU" dirty="0" smtClean="0"/>
              <a:t>Барских </a:t>
            </a:r>
          </a:p>
          <a:p>
            <a:pPr fontAlgn="base"/>
            <a:r>
              <a:rPr lang="ru-RU" dirty="0" smtClean="0"/>
              <a:t>Олимпийский </a:t>
            </a:r>
          </a:p>
          <a:p>
            <a:pPr fontAlgn="base"/>
            <a:r>
              <a:rPr lang="ru-RU" dirty="0" smtClean="0"/>
              <a:t>концерт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dirty="0" smtClean="0"/>
              <a:t>Каким членом предложения могут быть несклоняемые существительные?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ru-RU" dirty="0" smtClean="0"/>
              <a:t>Только подлежащим </a:t>
            </a:r>
          </a:p>
          <a:p>
            <a:pPr fontAlgn="base"/>
            <a:r>
              <a:rPr lang="ru-RU" dirty="0" smtClean="0"/>
              <a:t>Подлежащим или дополнением </a:t>
            </a:r>
          </a:p>
          <a:p>
            <a:pPr fontAlgn="base"/>
            <a:r>
              <a:rPr lang="ru-RU" dirty="0" smtClean="0"/>
              <a:t>Любым второстепенным членом предложения </a:t>
            </a:r>
          </a:p>
          <a:p>
            <a:pPr fontAlgn="base"/>
            <a:r>
              <a:rPr lang="ru-RU" dirty="0" smtClean="0"/>
              <a:t>Любым членом предложения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194</Words>
  <PresentationFormat>Экран (4:3)</PresentationFormat>
  <Paragraphs>57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Имена существительные</vt:lpstr>
      <vt:lpstr>Просклонять</vt:lpstr>
      <vt:lpstr>Какие вопросы возникают?</vt:lpstr>
      <vt:lpstr>Слайд 4</vt:lpstr>
      <vt:lpstr>Проверка</vt:lpstr>
      <vt:lpstr>Что значит "склонять существительное"? </vt:lpstr>
      <vt:lpstr>Все несклоняемые существительные являются заимствованными словам?</vt:lpstr>
      <vt:lpstr>Какие существительные могут быть несклоняемыми?</vt:lpstr>
      <vt:lpstr>В каком падеже могут быть употреблены несклоняемые существительные в предложении?</vt:lpstr>
      <vt:lpstr>Справка </vt:lpstr>
      <vt:lpstr>В каком падеже употреблено несклоняемое существительное в предложении:  "Маша встретится со своими друзьями у метро, а потом они вместе навестят учительницу"?</vt:lpstr>
      <vt:lpstr>У несклоняемых существительных нет окончания</vt:lpstr>
      <vt:lpstr>Какое иностранное имя является несклоняемым существительным?</vt:lpstr>
      <vt:lpstr>Название какого города является несклоняемым существительным?</vt:lpstr>
      <vt:lpstr>Какое слово является несклоняемым в предложении "Макс Барских завтра приезжает в "Олимпийский" на концерт"? </vt:lpstr>
      <vt:lpstr>Каким членом предложения могут быть несклоняемые существительные?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Имена существительные</dc:title>
  <dc:creator>Admin</dc:creator>
  <cp:lastModifiedBy>Admin</cp:lastModifiedBy>
  <cp:revision>18</cp:revision>
  <dcterms:created xsi:type="dcterms:W3CDTF">2022-02-17T15:59:11Z</dcterms:created>
  <dcterms:modified xsi:type="dcterms:W3CDTF">2022-03-09T18:11:50Z</dcterms:modified>
</cp:coreProperties>
</file>