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57" r:id="rId4"/>
    <p:sldId id="266" r:id="rId5"/>
    <p:sldId id="258" r:id="rId6"/>
    <p:sldId id="267" r:id="rId7"/>
    <p:sldId id="268" r:id="rId8"/>
    <p:sldId id="259" r:id="rId9"/>
    <p:sldId id="269" r:id="rId10"/>
    <p:sldId id="260" r:id="rId11"/>
    <p:sldId id="261" r:id="rId12"/>
    <p:sldId id="270" r:id="rId13"/>
    <p:sldId id="262" r:id="rId14"/>
    <p:sldId id="271" r:id="rId15"/>
    <p:sldId id="263" r:id="rId16"/>
    <p:sldId id="272" r:id="rId17"/>
    <p:sldId id="264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2950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0951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5222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7794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6266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9471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2860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1526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6093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2742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04737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5413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Фразеологические обороты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Знакомимся!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5947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1\Desktop\103453496_large_1356903853_12844196_velikimoguchrusskijyazyik_thumb1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278742" cy="6166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717588" y="6190456"/>
            <a:ext cx="2016224" cy="334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842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вы можете объяснить?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 глаза не </a:t>
            </a:r>
            <a:r>
              <a:rPr lang="ru-RU" dirty="0" smtClean="0"/>
              <a:t>видеть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8750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 глаза не видеть — ни разу не видеть, не </a:t>
            </a:r>
            <a:r>
              <a:rPr lang="ru-RU" dirty="0" smtClean="0"/>
              <a:t>встречать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0626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Попробуйте догадаться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вавилонское столпотворение </a:t>
            </a:r>
            <a:endParaRPr lang="ru-RU" dirty="0" smtClean="0"/>
          </a:p>
          <a:p>
            <a:r>
              <a:rPr lang="ru-RU" dirty="0" smtClean="0"/>
              <a:t>бросаться </a:t>
            </a:r>
            <a:r>
              <a:rPr lang="ru-RU" dirty="0"/>
              <a:t>в глаза </a:t>
            </a:r>
            <a:endParaRPr lang="ru-RU" dirty="0" smtClean="0"/>
          </a:p>
          <a:p>
            <a:r>
              <a:rPr lang="ru-RU" dirty="0" smtClean="0"/>
              <a:t>золотой телец</a:t>
            </a:r>
            <a:endParaRPr lang="ru-RU" dirty="0"/>
          </a:p>
          <a:p>
            <a:r>
              <a:rPr lang="ru-RU" dirty="0"/>
              <a:t>сплошь и </a:t>
            </a:r>
            <a:r>
              <a:rPr lang="ru-RU" dirty="0" smtClean="0"/>
              <a:t>рядом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8228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вы понимаете?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вавилонское столпотворение — скопление народа, суматоха</a:t>
            </a:r>
          </a:p>
          <a:p>
            <a:r>
              <a:rPr lang="ru-RU" dirty="0"/>
              <a:t>бросаться в глаза — обращать на себя внимание, выделяться</a:t>
            </a:r>
          </a:p>
          <a:p>
            <a:r>
              <a:rPr lang="ru-RU" dirty="0"/>
              <a:t>золотой телец — деньги, богатство</a:t>
            </a:r>
          </a:p>
          <a:p>
            <a:r>
              <a:rPr lang="ru-RU" dirty="0"/>
              <a:t>сплошь и рядом — очень часто, </a:t>
            </a:r>
            <a:r>
              <a:rPr lang="ru-RU" dirty="0" smtClean="0"/>
              <a:t>повсеместно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1193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Предложите варианты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глас вопиющего в пустыне </a:t>
            </a:r>
            <a:endParaRPr lang="ru-RU" dirty="0" smtClean="0"/>
          </a:p>
          <a:p>
            <a:r>
              <a:rPr lang="ru-RU" dirty="0" smtClean="0"/>
              <a:t>ставить </a:t>
            </a:r>
            <a:r>
              <a:rPr lang="ru-RU" dirty="0"/>
              <a:t>что-либо на </a:t>
            </a:r>
            <a:r>
              <a:rPr lang="ru-RU" dirty="0" smtClean="0"/>
              <a:t>карту</a:t>
            </a:r>
            <a:endParaRPr lang="ru-RU" dirty="0"/>
          </a:p>
          <a:p>
            <a:r>
              <a:rPr lang="ru-RU" dirty="0"/>
              <a:t>во весь </a:t>
            </a:r>
            <a:r>
              <a:rPr lang="ru-RU" dirty="0" smtClean="0"/>
              <a:t>дух</a:t>
            </a:r>
            <a:endParaRPr lang="ru-RU" dirty="0"/>
          </a:p>
          <a:p>
            <a:r>
              <a:rPr lang="ru-RU" dirty="0"/>
              <a:t>принять что-то за чистую </a:t>
            </a:r>
            <a:r>
              <a:rPr lang="ru-RU" dirty="0" smtClean="0"/>
              <a:t>монету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1031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Разбираемся…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глас вопиющего в пустыне — призыв, остающийся без ответа</a:t>
            </a:r>
          </a:p>
          <a:p>
            <a:r>
              <a:rPr lang="ru-RU" dirty="0"/>
              <a:t>ставить что-либо на карту — подвергать что-либо риску, опасности в</a:t>
            </a:r>
          </a:p>
          <a:p>
            <a:pPr marL="0" indent="0">
              <a:buNone/>
            </a:pPr>
            <a:r>
              <a:rPr lang="ru-RU" dirty="0"/>
              <a:t>надежде на выигрыш</a:t>
            </a:r>
          </a:p>
          <a:p>
            <a:r>
              <a:rPr lang="ru-RU" dirty="0"/>
              <a:t>во весь дух — очень быстро, изо всех сил</a:t>
            </a:r>
          </a:p>
          <a:p>
            <a:pPr marL="0" indent="0">
              <a:buNone/>
            </a:pPr>
            <a:r>
              <a:rPr lang="ru-RU" dirty="0"/>
              <a:t>принять что-то за чистую монету — поверить во что-то, считать что-то</a:t>
            </a:r>
          </a:p>
          <a:p>
            <a:pPr marL="0" indent="0">
              <a:buNone/>
            </a:pPr>
            <a:r>
              <a:rPr lang="ru-RU" dirty="0"/>
              <a:t>истинным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2893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Попробуем ещё…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изо дня в </a:t>
            </a:r>
            <a:r>
              <a:rPr lang="ru-RU" dirty="0" smtClean="0"/>
              <a:t>день</a:t>
            </a:r>
            <a:endParaRPr lang="ru-RU" dirty="0"/>
          </a:p>
          <a:p>
            <a:r>
              <a:rPr lang="ru-RU" dirty="0"/>
              <a:t>за тридевять земель </a:t>
            </a:r>
            <a:endParaRPr lang="ru-RU" dirty="0" smtClean="0"/>
          </a:p>
          <a:p>
            <a:r>
              <a:rPr lang="ru-RU" dirty="0" smtClean="0"/>
              <a:t>наступить </a:t>
            </a:r>
            <a:r>
              <a:rPr lang="ru-RU" dirty="0"/>
              <a:t>на (те же) грабли </a:t>
            </a:r>
            <a:endParaRPr lang="ru-RU" dirty="0" smtClean="0"/>
          </a:p>
          <a:p>
            <a:r>
              <a:rPr lang="ru-RU" dirty="0" smtClean="0"/>
              <a:t>положа </a:t>
            </a:r>
            <a:r>
              <a:rPr lang="ru-RU" dirty="0"/>
              <a:t>руку на </a:t>
            </a:r>
            <a:r>
              <a:rPr lang="ru-RU" dirty="0" smtClean="0"/>
              <a:t>сердце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5750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изо дня в день — каждый день, постоянно</a:t>
            </a:r>
          </a:p>
          <a:p>
            <a:r>
              <a:rPr lang="ru-RU" dirty="0"/>
              <a:t>за тридевять земель — очень далеко</a:t>
            </a:r>
          </a:p>
          <a:p>
            <a:r>
              <a:rPr lang="ru-RU" dirty="0"/>
              <a:t>наступить на (те же) грабли — повторить глупую ошибку</a:t>
            </a:r>
          </a:p>
          <a:p>
            <a:r>
              <a:rPr lang="ru-RU" dirty="0"/>
              <a:t>положа руку на сердце — откровенно, искренне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0912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строить воздушные замки </a:t>
            </a:r>
            <a:endParaRPr lang="ru-RU" dirty="0" smtClean="0"/>
          </a:p>
          <a:p>
            <a:r>
              <a:rPr lang="ru-RU" dirty="0" smtClean="0"/>
              <a:t>замок </a:t>
            </a:r>
            <a:r>
              <a:rPr lang="ru-RU" dirty="0"/>
              <a:t>из песка (или на песке) </a:t>
            </a:r>
            <a:endParaRPr lang="ru-RU" dirty="0" smtClean="0"/>
          </a:p>
          <a:p>
            <a:r>
              <a:rPr lang="ru-RU" dirty="0" smtClean="0"/>
              <a:t>камень </a:t>
            </a:r>
            <a:r>
              <a:rPr lang="ru-RU" dirty="0"/>
              <a:t>на душе (или на сердце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4031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строить воздушные замки — фантазировать, мечтать</a:t>
            </a:r>
          </a:p>
          <a:p>
            <a:r>
              <a:rPr lang="ru-RU" dirty="0"/>
              <a:t>замок из песка (или на песке) — иллюзия, что-то ненадежное, непрочное</a:t>
            </a:r>
          </a:p>
          <a:p>
            <a:r>
              <a:rPr lang="ru-RU" dirty="0"/>
              <a:t>камень на душе (или на сердце) — тяжелое чувство, тревога или чувство </a:t>
            </a:r>
            <a:r>
              <a:rPr lang="ru-RU" dirty="0" smtClean="0"/>
              <a:t>вины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0415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убивать время </a:t>
            </a:r>
            <a:endParaRPr lang="ru-RU" dirty="0" smtClean="0"/>
          </a:p>
          <a:p>
            <a:r>
              <a:rPr lang="ru-RU" dirty="0" smtClean="0"/>
              <a:t>сбиться </a:t>
            </a:r>
            <a:r>
              <a:rPr lang="ru-RU" dirty="0"/>
              <a:t>с </a:t>
            </a:r>
            <a:r>
              <a:rPr lang="ru-RU" dirty="0" smtClean="0"/>
              <a:t>ног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142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убивать время — тратить время без пользы, занять время чем-то случайным</a:t>
            </a:r>
          </a:p>
          <a:p>
            <a:r>
              <a:rPr lang="ru-RU" dirty="0"/>
              <a:t>сбиться с ног — устать от </a:t>
            </a:r>
            <a:r>
              <a:rPr lang="ru-RU" dirty="0" smtClean="0"/>
              <a:t>хлопот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2641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под </a:t>
            </a:r>
            <a:r>
              <a:rPr lang="ru-RU" dirty="0"/>
              <a:t>(самым) </a:t>
            </a:r>
            <a:r>
              <a:rPr lang="ru-RU" dirty="0" smtClean="0"/>
              <a:t>носом</a:t>
            </a:r>
            <a:endParaRPr lang="ru-RU" dirty="0"/>
          </a:p>
          <a:p>
            <a:r>
              <a:rPr lang="ru-RU" dirty="0"/>
              <a:t>зарыть талант в землю </a:t>
            </a:r>
            <a:endParaRPr lang="ru-RU" dirty="0" smtClean="0"/>
          </a:p>
          <a:p>
            <a:r>
              <a:rPr lang="ru-RU" dirty="0" smtClean="0"/>
              <a:t>ни </a:t>
            </a:r>
            <a:r>
              <a:rPr lang="ru-RU" dirty="0"/>
              <a:t>с того ни с </a:t>
            </a:r>
            <a:r>
              <a:rPr lang="ru-RU" dirty="0" smtClean="0"/>
              <a:t>сего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3654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под </a:t>
            </a:r>
            <a:r>
              <a:rPr lang="ru-RU" dirty="0"/>
              <a:t>(самым) носом — совсем близко</a:t>
            </a:r>
          </a:p>
          <a:p>
            <a:r>
              <a:rPr lang="ru-RU" dirty="0"/>
              <a:t>зарыть талант в землю — не развивать, не использовать талант</a:t>
            </a:r>
          </a:p>
          <a:p>
            <a:r>
              <a:rPr lang="ru-RU" dirty="0"/>
              <a:t>ни с того ни с сего — без всякой видимой причины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8923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Фразеологические обороты - это такие устойчивые сочетания слов, которые понимаются в переносном значении. Например, если говорят «у неё горят щёки» это означает, что девочка покраснела, а не то, что у неё на щеках полыхает огонь.</a:t>
            </a:r>
          </a:p>
        </p:txBody>
      </p:sp>
    </p:spTree>
    <p:extLst>
      <p:ext uri="{BB962C8B-B14F-4D97-AF65-F5344CB8AC3E}">
        <p14:creationId xmlns:p14="http://schemas.microsoft.com/office/powerpoint/2010/main" xmlns="" val="2279593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</TotalTime>
  <Words>368</Words>
  <Application>Microsoft Office PowerPoint</Application>
  <PresentationFormat>Экран (4:3)</PresentationFormat>
  <Paragraphs>54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Фразеологические обороты</vt:lpstr>
      <vt:lpstr>Слайд 2</vt:lpstr>
      <vt:lpstr>Как вы можете объяснить?</vt:lpstr>
      <vt:lpstr>Слайд 4</vt:lpstr>
      <vt:lpstr>Попробуйте догадаться</vt:lpstr>
      <vt:lpstr>Как вы понимаете?</vt:lpstr>
      <vt:lpstr>Предложите варианты</vt:lpstr>
      <vt:lpstr>Разбираемся…</vt:lpstr>
      <vt:lpstr>Попробуем ещё…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Фразеологические обороты</dc:title>
  <dc:creator>НШДС</dc:creator>
  <cp:lastModifiedBy>Admin</cp:lastModifiedBy>
  <cp:revision>5</cp:revision>
  <dcterms:created xsi:type="dcterms:W3CDTF">2020-10-01T09:48:05Z</dcterms:created>
  <dcterms:modified xsi:type="dcterms:W3CDTF">2022-03-09T18:59:24Z</dcterms:modified>
</cp:coreProperties>
</file>